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mp3" ContentType="audio/m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compatMode="1" saveSubsetFonts="1">
  <p:sldMasterIdLst>
    <p:sldMasterId id="2147483648" r:id="rId1"/>
    <p:sldMasterId id="2147483652" r:id="rId2"/>
    <p:sldMasterId id="2147483659" r:id="rId3"/>
    <p:sldMasterId id="2147483660" r:id="rId4"/>
    <p:sldMasterId id="2147483676" r:id="rId5"/>
  </p:sldMasterIdLst>
  <p:sldIdLst>
    <p:sldId id="256" r:id="rId6"/>
    <p:sldId id="296" r:id="rId7"/>
    <p:sldId id="289" r:id="rId8"/>
    <p:sldId id="291" r:id="rId9"/>
    <p:sldId id="278" r:id="rId10"/>
    <p:sldId id="261" r:id="rId11"/>
    <p:sldId id="262" r:id="rId12"/>
    <p:sldId id="299" r:id="rId13"/>
    <p:sldId id="266" r:id="rId14"/>
    <p:sldId id="287" r:id="rId15"/>
    <p:sldId id="273" r:id="rId16"/>
    <p:sldId id="297" r:id="rId17"/>
    <p:sldId id="275" r:id="rId18"/>
    <p:sldId id="288" r:id="rId19"/>
    <p:sldId id="277" r:id="rId20"/>
    <p:sldId id="276" r:id="rId21"/>
    <p:sldId id="292" r:id="rId22"/>
    <p:sldId id="294" r:id="rId23"/>
    <p:sldId id="293" r:id="rId24"/>
    <p:sldId id="295" r:id="rId25"/>
    <p:sldId id="286" r:id="rId26"/>
    <p:sldId id="283" r:id="rId27"/>
  </p:sldIdLst>
  <p:sldSz cx="9144000" cy="6858000" type="screen4x3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706" autoAdjust="0"/>
    <p:restoredTop sz="94536"/>
  </p:normalViewPr>
  <p:slideViewPr>
    <p:cSldViewPr>
      <p:cViewPr varScale="1">
        <p:scale>
          <a:sx n="88" d="100"/>
          <a:sy n="88" d="100"/>
        </p:scale>
        <p:origin x="1728" y="1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4.xml"/><Relationship Id="rId20" Type="http://schemas.openxmlformats.org/officeDocument/2006/relationships/slide" Target="slides/slide15.xml"/><Relationship Id="rId21" Type="http://schemas.openxmlformats.org/officeDocument/2006/relationships/slide" Target="slides/slide16.xml"/><Relationship Id="rId22" Type="http://schemas.openxmlformats.org/officeDocument/2006/relationships/slide" Target="slides/slide17.xml"/><Relationship Id="rId23" Type="http://schemas.openxmlformats.org/officeDocument/2006/relationships/slide" Target="slides/slide18.xml"/><Relationship Id="rId24" Type="http://schemas.openxmlformats.org/officeDocument/2006/relationships/slide" Target="slides/slide19.xml"/><Relationship Id="rId25" Type="http://schemas.openxmlformats.org/officeDocument/2006/relationships/slide" Target="slides/slide20.xml"/><Relationship Id="rId26" Type="http://schemas.openxmlformats.org/officeDocument/2006/relationships/slide" Target="slides/slide21.xml"/><Relationship Id="rId27" Type="http://schemas.openxmlformats.org/officeDocument/2006/relationships/slide" Target="slides/slide22.xml"/><Relationship Id="rId28" Type="http://schemas.openxmlformats.org/officeDocument/2006/relationships/presProps" Target="presProps.xml"/><Relationship Id="rId29" Type="http://schemas.openxmlformats.org/officeDocument/2006/relationships/viewProps" Target="viewProps.xml"/><Relationship Id="rId30" Type="http://schemas.openxmlformats.org/officeDocument/2006/relationships/theme" Target="theme/theme1.xml"/><Relationship Id="rId31" Type="http://schemas.openxmlformats.org/officeDocument/2006/relationships/tableStyles" Target="tableStyles.xml"/><Relationship Id="rId10" Type="http://schemas.openxmlformats.org/officeDocument/2006/relationships/slide" Target="slides/slide5.xml"/><Relationship Id="rId11" Type="http://schemas.openxmlformats.org/officeDocument/2006/relationships/slide" Target="slides/slide6.xml"/><Relationship Id="rId12" Type="http://schemas.openxmlformats.org/officeDocument/2006/relationships/slide" Target="slides/slide7.xml"/><Relationship Id="rId13" Type="http://schemas.openxmlformats.org/officeDocument/2006/relationships/slide" Target="slides/slide8.xml"/><Relationship Id="rId14" Type="http://schemas.openxmlformats.org/officeDocument/2006/relationships/slide" Target="slides/slide9.xml"/><Relationship Id="rId15" Type="http://schemas.openxmlformats.org/officeDocument/2006/relationships/slide" Target="slides/slide10.xml"/><Relationship Id="rId16" Type="http://schemas.openxmlformats.org/officeDocument/2006/relationships/slide" Target="slides/slide11.xml"/><Relationship Id="rId17" Type="http://schemas.openxmlformats.org/officeDocument/2006/relationships/slide" Target="slides/slide12.xml"/><Relationship Id="rId18" Type="http://schemas.openxmlformats.org/officeDocument/2006/relationships/slide" Target="slides/slide13.xml"/><Relationship Id="rId19" Type="http://schemas.openxmlformats.org/officeDocument/2006/relationships/slide" Target="slides/slide14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Master" Target="slideMasters/slideMaster4.xml"/><Relationship Id="rId5" Type="http://schemas.openxmlformats.org/officeDocument/2006/relationships/slideMaster" Target="slideMasters/slideMaster5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xmlns="" id="{08EE2A2E-8F7A-3D42-82FA-A5C39B172992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xmlns="" id="{4EAFF4DA-1AEC-0C48-8B81-985F08F8E45C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xmlns="" id="{E2887DF3-0E2C-0A44-AFFD-32D2C555197E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5F70E-1107-774E-A582-D69FFA89DDFD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9711599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xmlns="" id="{B06FB31B-E8E4-0D4D-BD9D-3A6FD6637836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xmlns="" id="{CB0BED0C-D467-DE4F-96DF-C8B1050D1ACD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xmlns="" id="{329B8A3A-7D01-0D41-BBFD-A98F40636584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8B9D3E-009C-1F4A-931E-89C2A27A1E09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2909978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xmlns="" id="{16302108-D783-9040-9910-789C4C9871B7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xmlns="" id="{8FC30F72-59BB-5A42-B549-95E31B09E403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xmlns="" id="{49EFAD8A-A142-2D49-9AEC-9756B26C0E17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D63CFB-9632-A24B-8B29-C2ECF760E467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22776006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xmlns="" id="{44D98E8B-88C0-9248-993F-4CF7A7770BE9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xmlns="" id="{24F412AD-6BA8-CD4C-AC64-E6DD4685A4F1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xmlns="" id="{1E7C56D4-E25B-D64D-B6EB-6587F8E665ED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CFE064-15DC-B54F-975F-A8A99E759416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07207851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xmlns="" id="{72605940-8C25-9841-B6C3-0C48A6919AAA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xmlns="" id="{583632CA-F5E7-DF47-9033-097715E6A136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xmlns="" id="{0D0114DD-11FF-8546-BBF8-0877CB399C33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95FBAE-310D-0D45-9980-F04C2D808F1B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31045689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xmlns="" id="{9644AA6A-4C3D-F64E-AF6A-FEAF5210DD82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xmlns="" id="{0F04C2F6-DBF8-5B44-B74E-9FB90E6D66A5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xmlns="" id="{09FF8C91-702F-894F-8276-A0A2E3AEF6DE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E1DD5C-7F4D-CB44-9559-C0C80EB234C6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01763952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94B5B65D-2BBF-D447-9604-103D5DC14FA7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xmlns="" id="{E5089C94-F131-6045-9ECF-7BC889B0FEAA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7C94AE05-E084-BE46-B496-61DCA48FAFE7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7300C1-5917-0E45-A29B-029565750E34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0054175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xmlns="" id="{FE704833-31EA-E245-B253-B0C5E88E3337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xmlns="" id="{B27458B0-C2EB-624C-8BE6-39B39E23349A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xmlns="" id="{54B85611-7DB6-6E46-A198-97F25060EBB4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9109A0-4AE5-454C-90B6-16F3377C4F81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57135170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xmlns="" id="{C058735A-AF92-1048-B297-2C64CD6CD843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xmlns="" id="{13928DB6-8EA2-BA44-A628-27223A455431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xmlns="" id="{55B22C96-31F5-2046-BF92-8493901EC04E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141D6B-DB33-134E-9A8B-1758D0CC2615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66315447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>
            <a:extLst>
              <a:ext uri="{FF2B5EF4-FFF2-40B4-BE49-F238E27FC236}">
                <a16:creationId xmlns:a16="http://schemas.microsoft.com/office/drawing/2014/main" xmlns="" id="{F10F569C-DD15-8848-93C9-9A30A765D8D3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" name="Rectangle 5">
            <a:extLst>
              <a:ext uri="{FF2B5EF4-FFF2-40B4-BE49-F238E27FC236}">
                <a16:creationId xmlns:a16="http://schemas.microsoft.com/office/drawing/2014/main" xmlns="" id="{A0CD13B2-CEAE-AF4B-BE52-B3C961093835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xmlns="" id="{829EDB5E-5B0F-FF48-9657-C4B94D9C4DE0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2D4D1D-9C96-1347-BAC8-CC5B5EC19CD6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91677318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0225B439-89E9-4945-80AA-1DD22CE0120B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xmlns="" id="{590BB3FD-0FC4-844C-A15A-2A8111D60A98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FC4F6941-59EF-7C4B-B272-9F561F8A4AE4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11B575-0174-1642-95CE-1BC291C9335B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4153514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xmlns="" id="{7FD3B8EF-7C3A-054F-AC54-7D4B0D50354B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xmlns="" id="{F8F92791-ADA0-BA40-A948-BA519BFBCA38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xmlns="" id="{081013F5-A5A2-8B41-BC8B-0C120D87316A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C66977-52B7-694B-9BC8-22174DB85487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59227727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E3F73A25-272C-0D42-944B-B669592395EA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xmlns="" id="{BC61558A-C22F-E842-BFC3-40A81FDE7E8F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4B7C246C-058D-1E45-B1F4-86402392FEAF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0055CF-DDD7-7E4E-8B7A-F7752D9FCFA2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75440429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xmlns="" id="{BF72BE4C-5242-F64A-9173-DB7719B54812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xmlns="" id="{02B6513C-D499-5F4D-9077-76EF2B0B4F98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xmlns="" id="{64877B48-A08A-534F-A144-67520C840660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59E896-968B-EF4E-8740-BBEEFCA9D467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89636203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xmlns="" id="{F8191499-3B73-ED4E-85B3-FCC52EDFD4A6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xmlns="" id="{DAA696A5-F0DE-2D4A-8D62-0638731FEC0B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xmlns="" id="{CDD0BBDD-F2C4-E24D-AED8-0CE61B823371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5CB521-53FA-9B4E-A0F2-4FC7248E94B3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29765694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xmlns="" id="{6DA99FEA-D32A-0B4B-BC9C-69CBBFA8E529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xmlns="" id="{71F1C5B7-6ADD-7243-83D5-EDDD8BB25313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xmlns="" id="{5D7620BF-10C3-6840-972D-547E52B5D799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3DB5CB-C985-574E-B5BD-C123D818D911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9235755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xmlns="" id="{0A313338-8AFE-CD44-96BF-9F404AAAF4AD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xmlns="" id="{87F8613E-69D5-8943-A492-08F842CF84E1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xmlns="" id="{91B2E371-1999-DA4E-878F-1F1C45027075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FAA61B-5ABB-064C-993A-53DCA90459D3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81669235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xmlns="" id="{A4D5259C-1C8E-D045-86F7-0B731480F235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xmlns="" id="{AA8A1576-9867-8B42-9376-DFE439A729CB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xmlns="" id="{5684659B-798C-744B-80C8-6396596DF54D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10646B-DF30-3E48-937F-476E265FEB31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87757907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C43D5CBE-95FB-034F-BA0F-4049856DB1CA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xmlns="" id="{BB7B718E-0DF5-5147-93C9-240359981652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B5327E47-2C59-6E47-8378-EC0BE8615CB1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E33EC6-6DF0-8B4D-9317-E3EE5CB4727E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77449572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xmlns="" id="{CD4431A4-7A6F-914A-B894-B236BA8A141A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xmlns="" id="{0079B1BF-3B18-3443-B239-871E04514EEA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xmlns="" id="{0BED4510-10DB-1D43-BC9E-0475D83FB2E9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6414F8-0590-E841-9ED2-DF40A2BE08E6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74641310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xmlns="" id="{A4DE3AF4-ADAD-9440-A2B5-E6C2F49CB85C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xmlns="" id="{ACF268F3-FB90-C94D-B150-D6840A432F94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xmlns="" id="{45117002-7E46-1D41-A8B5-A28695C54592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8F3AAA-BFBE-074D-815F-23B94DA9B953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00419573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>
            <a:extLst>
              <a:ext uri="{FF2B5EF4-FFF2-40B4-BE49-F238E27FC236}">
                <a16:creationId xmlns:a16="http://schemas.microsoft.com/office/drawing/2014/main" xmlns="" id="{55B8F8A1-597F-2D4D-9794-DE46835C7D45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" name="Rectangle 5">
            <a:extLst>
              <a:ext uri="{FF2B5EF4-FFF2-40B4-BE49-F238E27FC236}">
                <a16:creationId xmlns:a16="http://schemas.microsoft.com/office/drawing/2014/main" xmlns="" id="{05A39210-560A-4F48-9A8E-5F20CF66BA14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xmlns="" id="{BC8B4425-91DE-BF43-8747-7A089A510801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077609-CA9A-5A42-BC12-93F1AF1432E8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5141340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xmlns="" id="{B473FCA2-EE93-B345-B418-6B5F7C9915AA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xmlns="" id="{02DD87B4-F8C1-244E-A8BA-80C02D298D61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xmlns="" id="{1FD3856F-2A2A-BD48-9782-2419F1AAB7E1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EF8A97-963C-0546-9AB3-3E1AFBDFB324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213489421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29EA40AE-2A00-1646-A231-A8687644B93B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xmlns="" id="{7F9961C5-E4F1-384B-9B22-1CC7698B51B8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24C4D461-C764-3F43-81E1-E48FDD3048BC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7A023C-95C2-124E-95C0-3D04B62C8049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22437524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ED370797-16E4-644E-A727-F1068DFEA84D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xmlns="" id="{A6E691D1-DC35-2542-8182-031908F08E1E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2F073BB2-9091-5D4C-9F31-07B874DC7441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33C8D1-84B6-F246-8E06-F467858E7398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611247537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xmlns="" id="{8628DA8C-84D3-5E41-B88A-8CCAD2D706B3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xmlns="" id="{FFE10D42-F976-4E46-BB49-4C37EB0D8948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xmlns="" id="{DD340FB4-7B49-9340-A23C-CAD5D6732483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491E1C-78F9-3843-AB69-65BAC2F19EE1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26097187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xmlns="" id="{9F32C02C-A444-9D4A-A7ED-45DC66821034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xmlns="" id="{8BC49FA0-94F1-E347-877C-371B7B1649D5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xmlns="" id="{0BA01EB0-7AB6-2D45-B5FD-A27C5AE7A03A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7CD2CE-AF33-004A-A9E6-0EAB205F9BD2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875886924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2">
            <a:extLst>
              <a:ext uri="{FF2B5EF4-FFF2-40B4-BE49-F238E27FC236}">
                <a16:creationId xmlns:a16="http://schemas.microsoft.com/office/drawing/2014/main" xmlns="" id="{90E72E78-3A4B-AA4D-A696-0201B584E598}"/>
              </a:ext>
            </a:extLst>
          </p:cNvPr>
          <p:cNvSpPr>
            <a:spLocks/>
          </p:cNvSpPr>
          <p:nvPr/>
        </p:nvSpPr>
        <p:spPr bwMode="blackWhite">
          <a:xfrm>
            <a:off x="20638" y="12700"/>
            <a:ext cx="8896350" cy="6780213"/>
          </a:xfrm>
          <a:custGeom>
            <a:avLst/>
            <a:gdLst>
              <a:gd name="T0" fmla="*/ 6300000 w 3985"/>
              <a:gd name="T1" fmla="*/ 0 h 3619"/>
              <a:gd name="T2" fmla="*/ 0 w 3985"/>
              <a:gd name="T3" fmla="*/ 1826667 h 3619"/>
              <a:gd name="T4" fmla="*/ 4842204 w 3985"/>
              <a:gd name="T5" fmla="*/ 6780213 h 3619"/>
              <a:gd name="T6" fmla="*/ 8896350 w 3985"/>
              <a:gd name="T7" fmla="*/ 2107693 h 3619"/>
              <a:gd name="T8" fmla="*/ 6300000 w 3985"/>
              <a:gd name="T9" fmla="*/ 0 h 3619"/>
              <a:gd name="T10" fmla="*/ 6300000 w 3985"/>
              <a:gd name="T11" fmla="*/ 0 h 3619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3985" h="3619">
                <a:moveTo>
                  <a:pt x="2822" y="0"/>
                </a:moveTo>
                <a:lnTo>
                  <a:pt x="0" y="975"/>
                </a:lnTo>
                <a:lnTo>
                  <a:pt x="2169" y="3619"/>
                </a:lnTo>
                <a:lnTo>
                  <a:pt x="3985" y="1125"/>
                </a:lnTo>
                <a:lnTo>
                  <a:pt x="2822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5" name="Group 8">
            <a:extLst>
              <a:ext uri="{FF2B5EF4-FFF2-40B4-BE49-F238E27FC236}">
                <a16:creationId xmlns:a16="http://schemas.microsoft.com/office/drawing/2014/main" xmlns="" id="{92565D1E-82C6-1348-95D5-BBF849E24115}"/>
              </a:ext>
            </a:extLst>
          </p:cNvPr>
          <p:cNvGrpSpPr>
            <a:grpSpLocks/>
          </p:cNvGrpSpPr>
          <p:nvPr/>
        </p:nvGrpSpPr>
        <p:grpSpPr bwMode="auto">
          <a:xfrm>
            <a:off x="195263" y="234950"/>
            <a:ext cx="3787775" cy="1778000"/>
            <a:chOff x="123" y="148"/>
            <a:chExt cx="2386" cy="1120"/>
          </a:xfrm>
        </p:grpSpPr>
        <p:sp>
          <p:nvSpPr>
            <p:cNvPr id="6" name="Freeform 9">
              <a:extLst>
                <a:ext uri="{FF2B5EF4-FFF2-40B4-BE49-F238E27FC236}">
                  <a16:creationId xmlns:a16="http://schemas.microsoft.com/office/drawing/2014/main" xmlns="" id="{F2267FFA-9E52-9149-B0E3-6321A849BCE7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77" y="177"/>
              <a:ext cx="2250" cy="1017"/>
            </a:xfrm>
            <a:custGeom>
              <a:avLst/>
              <a:gdLst>
                <a:gd name="T0" fmla="*/ 2250 w 794"/>
                <a:gd name="T1" fmla="*/ 970 h 414"/>
                <a:gd name="T2" fmla="*/ 2012 w 794"/>
                <a:gd name="T3" fmla="*/ 781 h 414"/>
                <a:gd name="T4" fmla="*/ 1576 w 794"/>
                <a:gd name="T5" fmla="*/ 516 h 414"/>
                <a:gd name="T6" fmla="*/ 201 w 794"/>
                <a:gd name="T7" fmla="*/ 0 h 414"/>
                <a:gd name="T8" fmla="*/ 65 w 794"/>
                <a:gd name="T9" fmla="*/ 49 h 414"/>
                <a:gd name="T10" fmla="*/ 0 w 794"/>
                <a:gd name="T11" fmla="*/ 204 h 414"/>
                <a:gd name="T12" fmla="*/ 79 w 794"/>
                <a:gd name="T13" fmla="*/ 381 h 414"/>
                <a:gd name="T14" fmla="*/ 1615 w 794"/>
                <a:gd name="T15" fmla="*/ 1005 h 414"/>
                <a:gd name="T16" fmla="*/ 1952 w 794"/>
                <a:gd name="T17" fmla="*/ 965 h 414"/>
                <a:gd name="T18" fmla="*/ 2224 w 794"/>
                <a:gd name="T19" fmla="*/ 1017 h 414"/>
                <a:gd name="T20" fmla="*/ 2250 w 794"/>
                <a:gd name="T21" fmla="*/ 970 h 414"/>
                <a:gd name="T22" fmla="*/ 2250 w 794"/>
                <a:gd name="T23" fmla="*/ 970 h 414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794" h="414">
                  <a:moveTo>
                    <a:pt x="794" y="395"/>
                  </a:moveTo>
                  <a:lnTo>
                    <a:pt x="710" y="318"/>
                  </a:lnTo>
                  <a:lnTo>
                    <a:pt x="556" y="210"/>
                  </a:lnTo>
                  <a:lnTo>
                    <a:pt x="71" y="0"/>
                  </a:lnTo>
                  <a:lnTo>
                    <a:pt x="23" y="20"/>
                  </a:lnTo>
                  <a:lnTo>
                    <a:pt x="0" y="83"/>
                  </a:lnTo>
                  <a:lnTo>
                    <a:pt x="28" y="155"/>
                  </a:lnTo>
                  <a:lnTo>
                    <a:pt x="570" y="409"/>
                  </a:lnTo>
                  <a:lnTo>
                    <a:pt x="689" y="393"/>
                  </a:lnTo>
                  <a:lnTo>
                    <a:pt x="785" y="414"/>
                  </a:lnTo>
                  <a:lnTo>
                    <a:pt x="794" y="395"/>
                  </a:lnTo>
                  <a:close/>
                </a:path>
              </a:pathLst>
            </a:custGeom>
            <a:solidFill>
              <a:srgbClr val="F8F8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" name="Freeform 10">
              <a:extLst>
                <a:ext uri="{FF2B5EF4-FFF2-40B4-BE49-F238E27FC236}">
                  <a16:creationId xmlns:a16="http://schemas.microsoft.com/office/drawing/2014/main" xmlns="" id="{C38E3787-969B-2E40-A6BE-B550BCEF9828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66" y="261"/>
              <a:ext cx="2244" cy="1007"/>
            </a:xfrm>
            <a:custGeom>
              <a:avLst/>
              <a:gdLst>
                <a:gd name="T0" fmla="*/ 194 w 1586"/>
                <a:gd name="T1" fmla="*/ 0 h 821"/>
                <a:gd name="T2" fmla="*/ 1883 w 1586"/>
                <a:gd name="T3" fmla="*/ 637 h 821"/>
                <a:gd name="T4" fmla="*/ 2020 w 1586"/>
                <a:gd name="T5" fmla="*/ 783 h 821"/>
                <a:gd name="T6" fmla="*/ 2244 w 1586"/>
                <a:gd name="T7" fmla="*/ 971 h 821"/>
                <a:gd name="T8" fmla="*/ 2214 w 1586"/>
                <a:gd name="T9" fmla="*/ 1007 h 821"/>
                <a:gd name="T10" fmla="*/ 1910 w 1586"/>
                <a:gd name="T11" fmla="*/ 965 h 821"/>
                <a:gd name="T12" fmla="*/ 1620 w 1586"/>
                <a:gd name="T13" fmla="*/ 995 h 821"/>
                <a:gd name="T14" fmla="*/ 59 w 1586"/>
                <a:gd name="T15" fmla="*/ 366 h 821"/>
                <a:gd name="T16" fmla="*/ 0 w 1586"/>
                <a:gd name="T17" fmla="*/ 184 h 821"/>
                <a:gd name="T18" fmla="*/ 65 w 1586"/>
                <a:gd name="T19" fmla="*/ 39 h 821"/>
                <a:gd name="T20" fmla="*/ 194 w 1586"/>
                <a:gd name="T21" fmla="*/ 0 h 821"/>
                <a:gd name="T22" fmla="*/ 194 w 1586"/>
                <a:gd name="T23" fmla="*/ 0 h 821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" name="Freeform 11">
              <a:extLst>
                <a:ext uri="{FF2B5EF4-FFF2-40B4-BE49-F238E27FC236}">
                  <a16:creationId xmlns:a16="http://schemas.microsoft.com/office/drawing/2014/main" xmlns="" id="{14C34C65-4B95-4640-A4C8-6E13A343C9E2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474" y="344"/>
              <a:ext cx="1488" cy="919"/>
            </a:xfrm>
            <a:custGeom>
              <a:avLst/>
              <a:gdLst>
                <a:gd name="T0" fmla="*/ 0 w 1049"/>
                <a:gd name="T1" fmla="*/ 400 h 747"/>
                <a:gd name="T2" fmla="*/ 1308 w 1049"/>
                <a:gd name="T3" fmla="*/ 919 h 747"/>
                <a:gd name="T4" fmla="*/ 1332 w 1049"/>
                <a:gd name="T5" fmla="*/ 657 h 747"/>
                <a:gd name="T6" fmla="*/ 1488 w 1049"/>
                <a:gd name="T7" fmla="*/ 519 h 747"/>
                <a:gd name="T8" fmla="*/ 111 w 1049"/>
                <a:gd name="T9" fmla="*/ 0 h 747"/>
                <a:gd name="T10" fmla="*/ 0 w 1049"/>
                <a:gd name="T11" fmla="*/ 156 h 747"/>
                <a:gd name="T12" fmla="*/ 0 w 1049"/>
                <a:gd name="T13" fmla="*/ 400 h 747"/>
                <a:gd name="T14" fmla="*/ 0 w 1049"/>
                <a:gd name="T15" fmla="*/ 400 h 747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9" name="Group 12">
              <a:extLst>
                <a:ext uri="{FF2B5EF4-FFF2-40B4-BE49-F238E27FC236}">
                  <a16:creationId xmlns:a16="http://schemas.microsoft.com/office/drawing/2014/main" xmlns="" id="{BAC89BAD-331E-224A-9A90-E6A02283F421}"/>
                </a:ext>
              </a:extLst>
            </p:cNvPr>
            <p:cNvGrpSpPr>
              <a:grpSpLocks/>
            </p:cNvGrpSpPr>
            <p:nvPr userDrawn="1"/>
          </p:nvGrpSpPr>
          <p:grpSpPr bwMode="auto">
            <a:xfrm>
              <a:off x="123" y="148"/>
              <a:ext cx="2386" cy="1081"/>
              <a:chOff x="123" y="148"/>
              <a:chExt cx="2386" cy="1081"/>
            </a:xfrm>
          </p:grpSpPr>
          <p:sp>
            <p:nvSpPr>
              <p:cNvPr id="10" name="Freeform 13">
                <a:extLst>
                  <a:ext uri="{FF2B5EF4-FFF2-40B4-BE49-F238E27FC236}">
                    <a16:creationId xmlns:a16="http://schemas.microsoft.com/office/drawing/2014/main" xmlns="" id="{B3E16982-F07A-6E41-BD31-6715590EA7A1}"/>
                  </a:ext>
                </a:extLst>
              </p:cNvPr>
              <p:cNvSpPr>
                <a:spLocks/>
              </p:cNvSpPr>
              <p:nvPr userDrawn="1"/>
            </p:nvSpPr>
            <p:spPr bwMode="auto">
              <a:xfrm>
                <a:off x="2005" y="934"/>
                <a:ext cx="212" cy="214"/>
              </a:xfrm>
              <a:custGeom>
                <a:avLst/>
                <a:gdLst>
                  <a:gd name="T0" fmla="*/ 155 w 150"/>
                  <a:gd name="T1" fmla="*/ 0 h 173"/>
                  <a:gd name="T2" fmla="*/ 57 w 150"/>
                  <a:gd name="T3" fmla="*/ 82 h 173"/>
                  <a:gd name="T4" fmla="*/ 0 w 150"/>
                  <a:gd name="T5" fmla="*/ 214 h 173"/>
                  <a:gd name="T6" fmla="*/ 113 w 150"/>
                  <a:gd name="T7" fmla="*/ 198 h 173"/>
                  <a:gd name="T8" fmla="*/ 146 w 150"/>
                  <a:gd name="T9" fmla="*/ 104 h 173"/>
                  <a:gd name="T10" fmla="*/ 212 w 150"/>
                  <a:gd name="T11" fmla="*/ 33 h 173"/>
                  <a:gd name="T12" fmla="*/ 155 w 150"/>
                  <a:gd name="T13" fmla="*/ 0 h 173"/>
                  <a:gd name="T14" fmla="*/ 155 w 150"/>
                  <a:gd name="T15" fmla="*/ 0 h 173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150" h="173">
                    <a:moveTo>
                      <a:pt x="110" y="0"/>
                    </a:moveTo>
                    <a:lnTo>
                      <a:pt x="40" y="66"/>
                    </a:lnTo>
                    <a:lnTo>
                      <a:pt x="0" y="173"/>
                    </a:lnTo>
                    <a:lnTo>
                      <a:pt x="80" y="160"/>
                    </a:lnTo>
                    <a:lnTo>
                      <a:pt x="103" y="84"/>
                    </a:lnTo>
                    <a:lnTo>
                      <a:pt x="150" y="27"/>
                    </a:lnTo>
                    <a:lnTo>
                      <a:pt x="11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1" name="Freeform 14">
                <a:extLst>
                  <a:ext uri="{FF2B5EF4-FFF2-40B4-BE49-F238E27FC236}">
                    <a16:creationId xmlns:a16="http://schemas.microsoft.com/office/drawing/2014/main" xmlns="" id="{317F4065-85CC-474C-8615-FBDEC21D4499}"/>
                  </a:ext>
                </a:extLst>
              </p:cNvPr>
              <p:cNvSpPr>
                <a:spLocks/>
              </p:cNvSpPr>
              <p:nvPr userDrawn="1"/>
            </p:nvSpPr>
            <p:spPr bwMode="auto">
              <a:xfrm>
                <a:off x="123" y="148"/>
                <a:ext cx="2386" cy="1081"/>
              </a:xfrm>
              <a:custGeom>
                <a:avLst/>
                <a:gdLst>
                  <a:gd name="T0" fmla="*/ 221 w 1684"/>
                  <a:gd name="T1" fmla="*/ 0 h 880"/>
                  <a:gd name="T2" fmla="*/ 89 w 1684"/>
                  <a:gd name="T3" fmla="*/ 64 h 880"/>
                  <a:gd name="T4" fmla="*/ 0 w 1684"/>
                  <a:gd name="T5" fmla="*/ 256 h 880"/>
                  <a:gd name="T6" fmla="*/ 95 w 1684"/>
                  <a:gd name="T7" fmla="*/ 440 h 880"/>
                  <a:gd name="T8" fmla="*/ 1675 w 1684"/>
                  <a:gd name="T9" fmla="*/ 1065 h 880"/>
                  <a:gd name="T10" fmla="*/ 2015 w 1684"/>
                  <a:gd name="T11" fmla="*/ 1026 h 880"/>
                  <a:gd name="T12" fmla="*/ 2290 w 1684"/>
                  <a:gd name="T13" fmla="*/ 1081 h 880"/>
                  <a:gd name="T14" fmla="*/ 2386 w 1684"/>
                  <a:gd name="T15" fmla="*/ 993 h 880"/>
                  <a:gd name="T16" fmla="*/ 2128 w 1684"/>
                  <a:gd name="T17" fmla="*/ 816 h 880"/>
                  <a:gd name="T18" fmla="*/ 2023 w 1684"/>
                  <a:gd name="T19" fmla="*/ 629 h 880"/>
                  <a:gd name="T20" fmla="*/ 1940 w 1684"/>
                  <a:gd name="T21" fmla="*/ 647 h 880"/>
                  <a:gd name="T22" fmla="*/ 2039 w 1684"/>
                  <a:gd name="T23" fmla="*/ 816 h 880"/>
                  <a:gd name="T24" fmla="*/ 2236 w 1684"/>
                  <a:gd name="T25" fmla="*/ 995 h 880"/>
                  <a:gd name="T26" fmla="*/ 2002 w 1684"/>
                  <a:gd name="T27" fmla="*/ 967 h 880"/>
                  <a:gd name="T28" fmla="*/ 1727 w 1684"/>
                  <a:gd name="T29" fmla="*/ 1000 h 880"/>
                  <a:gd name="T30" fmla="*/ 1778 w 1684"/>
                  <a:gd name="T31" fmla="*/ 798 h 880"/>
                  <a:gd name="T32" fmla="*/ 1896 w 1684"/>
                  <a:gd name="T33" fmla="*/ 661 h 880"/>
                  <a:gd name="T34" fmla="*/ 1758 w 1684"/>
                  <a:gd name="T35" fmla="*/ 678 h 880"/>
                  <a:gd name="T36" fmla="*/ 1651 w 1684"/>
                  <a:gd name="T37" fmla="*/ 808 h 880"/>
                  <a:gd name="T38" fmla="*/ 1614 w 1684"/>
                  <a:gd name="T39" fmla="*/ 972 h 880"/>
                  <a:gd name="T40" fmla="*/ 152 w 1684"/>
                  <a:gd name="T41" fmla="*/ 381 h 880"/>
                  <a:gd name="T42" fmla="*/ 113 w 1684"/>
                  <a:gd name="T43" fmla="*/ 264 h 880"/>
                  <a:gd name="T44" fmla="*/ 146 w 1684"/>
                  <a:gd name="T45" fmla="*/ 117 h 880"/>
                  <a:gd name="T46" fmla="*/ 307 w 1684"/>
                  <a:gd name="T47" fmla="*/ 0 h 880"/>
                  <a:gd name="T48" fmla="*/ 221 w 1684"/>
                  <a:gd name="T49" fmla="*/ 0 h 880"/>
                  <a:gd name="T50" fmla="*/ 221 w 1684"/>
                  <a:gd name="T51" fmla="*/ 0 h 880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0" t="0" r="r" b="b"/>
                <a:pathLst>
                  <a:path w="1684" h="880">
                    <a:moveTo>
                      <a:pt x="156" y="0"/>
                    </a:moveTo>
                    <a:lnTo>
                      <a:pt x="63" y="52"/>
                    </a:lnTo>
                    <a:lnTo>
                      <a:pt x="0" y="208"/>
                    </a:lnTo>
                    <a:lnTo>
                      <a:pt x="67" y="358"/>
                    </a:lnTo>
                    <a:lnTo>
                      <a:pt x="1182" y="867"/>
                    </a:lnTo>
                    <a:lnTo>
                      <a:pt x="1422" y="835"/>
                    </a:lnTo>
                    <a:lnTo>
                      <a:pt x="1616" y="880"/>
                    </a:lnTo>
                    <a:lnTo>
                      <a:pt x="1684" y="808"/>
                    </a:lnTo>
                    <a:lnTo>
                      <a:pt x="1502" y="664"/>
                    </a:lnTo>
                    <a:lnTo>
                      <a:pt x="1428" y="512"/>
                    </a:lnTo>
                    <a:lnTo>
                      <a:pt x="1369" y="527"/>
                    </a:lnTo>
                    <a:lnTo>
                      <a:pt x="1439" y="664"/>
                    </a:lnTo>
                    <a:lnTo>
                      <a:pt x="1578" y="810"/>
                    </a:lnTo>
                    <a:lnTo>
                      <a:pt x="1413" y="787"/>
                    </a:lnTo>
                    <a:lnTo>
                      <a:pt x="1219" y="814"/>
                    </a:lnTo>
                    <a:lnTo>
                      <a:pt x="1255" y="650"/>
                    </a:lnTo>
                    <a:lnTo>
                      <a:pt x="1338" y="538"/>
                    </a:lnTo>
                    <a:lnTo>
                      <a:pt x="1241" y="552"/>
                    </a:lnTo>
                    <a:lnTo>
                      <a:pt x="1165" y="658"/>
                    </a:lnTo>
                    <a:lnTo>
                      <a:pt x="1139" y="791"/>
                    </a:lnTo>
                    <a:lnTo>
                      <a:pt x="107" y="310"/>
                    </a:lnTo>
                    <a:lnTo>
                      <a:pt x="80" y="215"/>
                    </a:lnTo>
                    <a:lnTo>
                      <a:pt x="103" y="95"/>
                    </a:lnTo>
                    <a:lnTo>
                      <a:pt x="217" y="0"/>
                    </a:lnTo>
                    <a:lnTo>
                      <a:pt x="156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2" name="Freeform 15">
                <a:extLst>
                  <a:ext uri="{FF2B5EF4-FFF2-40B4-BE49-F238E27FC236}">
                    <a16:creationId xmlns:a16="http://schemas.microsoft.com/office/drawing/2014/main" xmlns="" id="{4181298C-425E-F84F-881B-8704AC78BFB1}"/>
                  </a:ext>
                </a:extLst>
              </p:cNvPr>
              <p:cNvSpPr>
                <a:spLocks/>
              </p:cNvSpPr>
              <p:nvPr userDrawn="1"/>
            </p:nvSpPr>
            <p:spPr bwMode="auto">
              <a:xfrm>
                <a:off x="324" y="158"/>
                <a:ext cx="1686" cy="614"/>
              </a:xfrm>
              <a:custGeom>
                <a:avLst/>
                <a:gdLst>
                  <a:gd name="T0" fmla="*/ 142 w 1190"/>
                  <a:gd name="T1" fmla="*/ 0 h 500"/>
                  <a:gd name="T2" fmla="*/ 1686 w 1190"/>
                  <a:gd name="T3" fmla="*/ 602 h 500"/>
                  <a:gd name="T4" fmla="*/ 1524 w 1190"/>
                  <a:gd name="T5" fmla="*/ 614 h 500"/>
                  <a:gd name="T6" fmla="*/ 0 w 1190"/>
                  <a:gd name="T7" fmla="*/ 33 h 500"/>
                  <a:gd name="T8" fmla="*/ 142 w 1190"/>
                  <a:gd name="T9" fmla="*/ 0 h 500"/>
                  <a:gd name="T10" fmla="*/ 142 w 1190"/>
                  <a:gd name="T11" fmla="*/ 0 h 50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" name="Freeform 16">
                <a:extLst>
                  <a:ext uri="{FF2B5EF4-FFF2-40B4-BE49-F238E27FC236}">
                    <a16:creationId xmlns:a16="http://schemas.microsoft.com/office/drawing/2014/main" xmlns="" id="{C27F8FC5-0405-C84F-BD3F-74B1ED52C1CB}"/>
                  </a:ext>
                </a:extLst>
              </p:cNvPr>
              <p:cNvSpPr>
                <a:spLocks/>
              </p:cNvSpPr>
              <p:nvPr userDrawn="1"/>
            </p:nvSpPr>
            <p:spPr bwMode="auto">
              <a:xfrm>
                <a:off x="409" y="251"/>
                <a:ext cx="227" cy="410"/>
              </a:xfrm>
              <a:custGeom>
                <a:avLst/>
                <a:gdLst>
                  <a:gd name="T0" fmla="*/ 165 w 160"/>
                  <a:gd name="T1" fmla="*/ 0 h 335"/>
                  <a:gd name="T2" fmla="*/ 27 w 160"/>
                  <a:gd name="T3" fmla="*/ 130 h 335"/>
                  <a:gd name="T4" fmla="*/ 0 w 160"/>
                  <a:gd name="T5" fmla="*/ 281 h 335"/>
                  <a:gd name="T6" fmla="*/ 47 w 160"/>
                  <a:gd name="T7" fmla="*/ 384 h 335"/>
                  <a:gd name="T8" fmla="*/ 133 w 160"/>
                  <a:gd name="T9" fmla="*/ 410 h 335"/>
                  <a:gd name="T10" fmla="*/ 108 w 160"/>
                  <a:gd name="T11" fmla="*/ 188 h 335"/>
                  <a:gd name="T12" fmla="*/ 227 w 160"/>
                  <a:gd name="T13" fmla="*/ 21 h 335"/>
                  <a:gd name="T14" fmla="*/ 165 w 160"/>
                  <a:gd name="T15" fmla="*/ 0 h 335"/>
                  <a:gd name="T16" fmla="*/ 165 w 160"/>
                  <a:gd name="T17" fmla="*/ 0 h 335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160" h="335">
                    <a:moveTo>
                      <a:pt x="116" y="0"/>
                    </a:moveTo>
                    <a:lnTo>
                      <a:pt x="19" y="106"/>
                    </a:lnTo>
                    <a:lnTo>
                      <a:pt x="0" y="230"/>
                    </a:lnTo>
                    <a:lnTo>
                      <a:pt x="33" y="314"/>
                    </a:lnTo>
                    <a:lnTo>
                      <a:pt x="94" y="335"/>
                    </a:lnTo>
                    <a:lnTo>
                      <a:pt x="76" y="154"/>
                    </a:lnTo>
                    <a:lnTo>
                      <a:pt x="160" y="17"/>
                    </a:lnTo>
                    <a:lnTo>
                      <a:pt x="116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4" name="Freeform 17">
                <a:extLst>
                  <a:ext uri="{FF2B5EF4-FFF2-40B4-BE49-F238E27FC236}">
                    <a16:creationId xmlns:a16="http://schemas.microsoft.com/office/drawing/2014/main" xmlns="" id="{AE6ECD27-288A-A84A-AC4C-DF07F715C8EA}"/>
                  </a:ext>
                </a:extLst>
              </p:cNvPr>
              <p:cNvSpPr>
                <a:spLocks/>
              </p:cNvSpPr>
              <p:nvPr userDrawn="1"/>
            </p:nvSpPr>
            <p:spPr bwMode="auto">
              <a:xfrm>
                <a:off x="846" y="536"/>
                <a:ext cx="691" cy="364"/>
              </a:xfrm>
              <a:custGeom>
                <a:avLst/>
                <a:gdLst>
                  <a:gd name="T0" fmla="*/ 20 w 489"/>
                  <a:gd name="T1" fmla="*/ 42 h 296"/>
                  <a:gd name="T2" fmla="*/ 226 w 489"/>
                  <a:gd name="T3" fmla="*/ 81 h 296"/>
                  <a:gd name="T4" fmla="*/ 458 w 489"/>
                  <a:gd name="T5" fmla="*/ 168 h 296"/>
                  <a:gd name="T6" fmla="*/ 622 w 489"/>
                  <a:gd name="T7" fmla="*/ 299 h 296"/>
                  <a:gd name="T8" fmla="*/ 461 w 489"/>
                  <a:gd name="T9" fmla="*/ 283 h 296"/>
                  <a:gd name="T10" fmla="*/ 196 w 489"/>
                  <a:gd name="T11" fmla="*/ 180 h 296"/>
                  <a:gd name="T12" fmla="*/ 71 w 489"/>
                  <a:gd name="T13" fmla="*/ 98 h 296"/>
                  <a:gd name="T14" fmla="*/ 151 w 489"/>
                  <a:gd name="T15" fmla="*/ 200 h 296"/>
                  <a:gd name="T16" fmla="*/ 384 w 489"/>
                  <a:gd name="T17" fmla="*/ 332 h 296"/>
                  <a:gd name="T18" fmla="*/ 658 w 489"/>
                  <a:gd name="T19" fmla="*/ 364 h 296"/>
                  <a:gd name="T20" fmla="*/ 691 w 489"/>
                  <a:gd name="T21" fmla="*/ 275 h 296"/>
                  <a:gd name="T22" fmla="*/ 557 w 489"/>
                  <a:gd name="T23" fmla="*/ 148 h 296"/>
                  <a:gd name="T24" fmla="*/ 240 w 489"/>
                  <a:gd name="T25" fmla="*/ 21 h 296"/>
                  <a:gd name="T26" fmla="*/ 0 w 489"/>
                  <a:gd name="T27" fmla="*/ 0 h 296"/>
                  <a:gd name="T28" fmla="*/ 20 w 489"/>
                  <a:gd name="T29" fmla="*/ 42 h 296"/>
                  <a:gd name="T30" fmla="*/ 20 w 489"/>
                  <a:gd name="T31" fmla="*/ 42 h 29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grpSp>
        <p:nvGrpSpPr>
          <p:cNvPr id="15" name="Group 18">
            <a:extLst>
              <a:ext uri="{FF2B5EF4-FFF2-40B4-BE49-F238E27FC236}">
                <a16:creationId xmlns:a16="http://schemas.microsoft.com/office/drawing/2014/main" xmlns="" id="{449D2D21-89A8-6E45-9319-3FA13AA671A2}"/>
              </a:ext>
            </a:extLst>
          </p:cNvPr>
          <p:cNvGrpSpPr>
            <a:grpSpLocks/>
          </p:cNvGrpSpPr>
          <p:nvPr/>
        </p:nvGrpSpPr>
        <p:grpSpPr bwMode="auto">
          <a:xfrm>
            <a:off x="7915275" y="4368800"/>
            <a:ext cx="742950" cy="1058863"/>
            <a:chOff x="4986" y="2752"/>
            <a:chExt cx="468" cy="667"/>
          </a:xfrm>
        </p:grpSpPr>
        <p:sp>
          <p:nvSpPr>
            <p:cNvPr id="16" name="Freeform 19">
              <a:extLst>
                <a:ext uri="{FF2B5EF4-FFF2-40B4-BE49-F238E27FC236}">
                  <a16:creationId xmlns:a16="http://schemas.microsoft.com/office/drawing/2014/main" xmlns="" id="{C90BBA4C-C16F-F84A-B661-B60BFDA44DAF}"/>
                </a:ext>
              </a:extLst>
            </p:cNvPr>
            <p:cNvSpPr>
              <a:spLocks/>
            </p:cNvSpPr>
            <p:nvPr userDrawn="1"/>
          </p:nvSpPr>
          <p:spPr bwMode="auto">
            <a:xfrm rot="7320404">
              <a:off x="4909" y="2936"/>
              <a:ext cx="629" cy="293"/>
            </a:xfrm>
            <a:custGeom>
              <a:avLst/>
              <a:gdLst>
                <a:gd name="T0" fmla="*/ 629 w 794"/>
                <a:gd name="T1" fmla="*/ 280 h 414"/>
                <a:gd name="T2" fmla="*/ 562 w 794"/>
                <a:gd name="T3" fmla="*/ 225 h 414"/>
                <a:gd name="T4" fmla="*/ 440 w 794"/>
                <a:gd name="T5" fmla="*/ 149 h 414"/>
                <a:gd name="T6" fmla="*/ 56 w 794"/>
                <a:gd name="T7" fmla="*/ 0 h 414"/>
                <a:gd name="T8" fmla="*/ 18 w 794"/>
                <a:gd name="T9" fmla="*/ 14 h 414"/>
                <a:gd name="T10" fmla="*/ 0 w 794"/>
                <a:gd name="T11" fmla="*/ 59 h 414"/>
                <a:gd name="T12" fmla="*/ 22 w 794"/>
                <a:gd name="T13" fmla="*/ 110 h 414"/>
                <a:gd name="T14" fmla="*/ 452 w 794"/>
                <a:gd name="T15" fmla="*/ 289 h 414"/>
                <a:gd name="T16" fmla="*/ 546 w 794"/>
                <a:gd name="T17" fmla="*/ 278 h 414"/>
                <a:gd name="T18" fmla="*/ 622 w 794"/>
                <a:gd name="T19" fmla="*/ 293 h 414"/>
                <a:gd name="T20" fmla="*/ 629 w 794"/>
                <a:gd name="T21" fmla="*/ 280 h 414"/>
                <a:gd name="T22" fmla="*/ 629 w 794"/>
                <a:gd name="T23" fmla="*/ 280 h 414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794" h="414">
                  <a:moveTo>
                    <a:pt x="794" y="395"/>
                  </a:moveTo>
                  <a:lnTo>
                    <a:pt x="710" y="318"/>
                  </a:lnTo>
                  <a:lnTo>
                    <a:pt x="556" y="210"/>
                  </a:lnTo>
                  <a:lnTo>
                    <a:pt x="71" y="0"/>
                  </a:lnTo>
                  <a:lnTo>
                    <a:pt x="23" y="20"/>
                  </a:lnTo>
                  <a:lnTo>
                    <a:pt x="0" y="83"/>
                  </a:lnTo>
                  <a:lnTo>
                    <a:pt x="28" y="155"/>
                  </a:lnTo>
                  <a:lnTo>
                    <a:pt x="570" y="409"/>
                  </a:lnTo>
                  <a:lnTo>
                    <a:pt x="689" y="393"/>
                  </a:lnTo>
                  <a:lnTo>
                    <a:pt x="785" y="414"/>
                  </a:lnTo>
                  <a:lnTo>
                    <a:pt x="794" y="395"/>
                  </a:lnTo>
                  <a:close/>
                </a:path>
              </a:pathLst>
            </a:custGeom>
            <a:solidFill>
              <a:srgbClr val="F8F8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" name="Freeform 20">
              <a:extLst>
                <a:ext uri="{FF2B5EF4-FFF2-40B4-BE49-F238E27FC236}">
                  <a16:creationId xmlns:a16="http://schemas.microsoft.com/office/drawing/2014/main" xmlns="" id="{1F2AD203-05CA-514B-8101-BE549B64E1A5}"/>
                </a:ext>
              </a:extLst>
            </p:cNvPr>
            <p:cNvSpPr>
              <a:spLocks/>
            </p:cNvSpPr>
            <p:nvPr userDrawn="1"/>
          </p:nvSpPr>
          <p:spPr bwMode="auto">
            <a:xfrm rot="7320404">
              <a:off x="4893" y="2923"/>
              <a:ext cx="627" cy="290"/>
            </a:xfrm>
            <a:custGeom>
              <a:avLst/>
              <a:gdLst>
                <a:gd name="T0" fmla="*/ 54 w 1586"/>
                <a:gd name="T1" fmla="*/ 0 h 821"/>
                <a:gd name="T2" fmla="*/ 526 w 1586"/>
                <a:gd name="T3" fmla="*/ 183 h 821"/>
                <a:gd name="T4" fmla="*/ 565 w 1586"/>
                <a:gd name="T5" fmla="*/ 225 h 821"/>
                <a:gd name="T6" fmla="*/ 627 w 1586"/>
                <a:gd name="T7" fmla="*/ 280 h 821"/>
                <a:gd name="T8" fmla="*/ 619 w 1586"/>
                <a:gd name="T9" fmla="*/ 290 h 821"/>
                <a:gd name="T10" fmla="*/ 534 w 1586"/>
                <a:gd name="T11" fmla="*/ 278 h 821"/>
                <a:gd name="T12" fmla="*/ 453 w 1586"/>
                <a:gd name="T13" fmla="*/ 286 h 821"/>
                <a:gd name="T14" fmla="*/ 17 w 1586"/>
                <a:gd name="T15" fmla="*/ 105 h 821"/>
                <a:gd name="T16" fmla="*/ 0 w 1586"/>
                <a:gd name="T17" fmla="*/ 53 h 821"/>
                <a:gd name="T18" fmla="*/ 18 w 1586"/>
                <a:gd name="T19" fmla="*/ 11 h 821"/>
                <a:gd name="T20" fmla="*/ 54 w 1586"/>
                <a:gd name="T21" fmla="*/ 0 h 821"/>
                <a:gd name="T22" fmla="*/ 54 w 1586"/>
                <a:gd name="T23" fmla="*/ 0 h 821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" name="Freeform 21">
              <a:extLst>
                <a:ext uri="{FF2B5EF4-FFF2-40B4-BE49-F238E27FC236}">
                  <a16:creationId xmlns:a16="http://schemas.microsoft.com/office/drawing/2014/main" xmlns="" id="{55D2EEB3-13CA-4543-9D44-2091C2599356}"/>
                </a:ext>
              </a:extLst>
            </p:cNvPr>
            <p:cNvSpPr>
              <a:spLocks/>
            </p:cNvSpPr>
            <p:nvPr userDrawn="1"/>
          </p:nvSpPr>
          <p:spPr bwMode="auto">
            <a:xfrm rot="7320404">
              <a:off x="5000" y="2913"/>
              <a:ext cx="416" cy="265"/>
            </a:xfrm>
            <a:custGeom>
              <a:avLst/>
              <a:gdLst>
                <a:gd name="T0" fmla="*/ 0 w 1049"/>
                <a:gd name="T1" fmla="*/ 115 h 747"/>
                <a:gd name="T2" fmla="*/ 366 w 1049"/>
                <a:gd name="T3" fmla="*/ 265 h 747"/>
                <a:gd name="T4" fmla="*/ 372 w 1049"/>
                <a:gd name="T5" fmla="*/ 189 h 747"/>
                <a:gd name="T6" fmla="*/ 416 w 1049"/>
                <a:gd name="T7" fmla="*/ 150 h 747"/>
                <a:gd name="T8" fmla="*/ 31 w 1049"/>
                <a:gd name="T9" fmla="*/ 0 h 747"/>
                <a:gd name="T10" fmla="*/ 0 w 1049"/>
                <a:gd name="T11" fmla="*/ 45 h 747"/>
                <a:gd name="T12" fmla="*/ 0 w 1049"/>
                <a:gd name="T13" fmla="*/ 115 h 747"/>
                <a:gd name="T14" fmla="*/ 0 w 1049"/>
                <a:gd name="T15" fmla="*/ 115 h 747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19" name="Group 22">
              <a:extLst>
                <a:ext uri="{FF2B5EF4-FFF2-40B4-BE49-F238E27FC236}">
                  <a16:creationId xmlns:a16="http://schemas.microsoft.com/office/drawing/2014/main" xmlns="" id="{B2168E7A-2174-E549-B546-06B4BA121CAC}"/>
                </a:ext>
              </a:extLst>
            </p:cNvPr>
            <p:cNvGrpSpPr>
              <a:grpSpLocks/>
            </p:cNvGrpSpPr>
            <p:nvPr userDrawn="1"/>
          </p:nvGrpSpPr>
          <p:grpSpPr bwMode="auto">
            <a:xfrm>
              <a:off x="4986" y="2752"/>
              <a:ext cx="469" cy="667"/>
              <a:chOff x="4986" y="2752"/>
              <a:chExt cx="469" cy="667"/>
            </a:xfrm>
          </p:grpSpPr>
          <p:sp>
            <p:nvSpPr>
              <p:cNvPr id="20" name="Freeform 23">
                <a:extLst>
                  <a:ext uri="{FF2B5EF4-FFF2-40B4-BE49-F238E27FC236}">
                    <a16:creationId xmlns:a16="http://schemas.microsoft.com/office/drawing/2014/main" xmlns="" id="{57A8A60E-8672-C241-AC58-8BA4A76569F7}"/>
                  </a:ext>
                </a:extLst>
              </p:cNvPr>
              <p:cNvSpPr>
                <a:spLocks/>
              </p:cNvSpPr>
              <p:nvPr userDrawn="1"/>
            </p:nvSpPr>
            <p:spPr bwMode="auto">
              <a:xfrm rot="7320404">
                <a:off x="4987" y="3190"/>
                <a:ext cx="59" cy="61"/>
              </a:xfrm>
              <a:custGeom>
                <a:avLst/>
                <a:gdLst>
                  <a:gd name="T0" fmla="*/ 43 w 150"/>
                  <a:gd name="T1" fmla="*/ 0 h 173"/>
                  <a:gd name="T2" fmla="*/ 16 w 150"/>
                  <a:gd name="T3" fmla="*/ 23 h 173"/>
                  <a:gd name="T4" fmla="*/ 0 w 150"/>
                  <a:gd name="T5" fmla="*/ 61 h 173"/>
                  <a:gd name="T6" fmla="*/ 31 w 150"/>
                  <a:gd name="T7" fmla="*/ 56 h 173"/>
                  <a:gd name="T8" fmla="*/ 41 w 150"/>
                  <a:gd name="T9" fmla="*/ 30 h 173"/>
                  <a:gd name="T10" fmla="*/ 59 w 150"/>
                  <a:gd name="T11" fmla="*/ 10 h 173"/>
                  <a:gd name="T12" fmla="*/ 43 w 150"/>
                  <a:gd name="T13" fmla="*/ 0 h 173"/>
                  <a:gd name="T14" fmla="*/ 43 w 150"/>
                  <a:gd name="T15" fmla="*/ 0 h 173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150" h="173">
                    <a:moveTo>
                      <a:pt x="110" y="0"/>
                    </a:moveTo>
                    <a:lnTo>
                      <a:pt x="40" y="66"/>
                    </a:lnTo>
                    <a:lnTo>
                      <a:pt x="0" y="173"/>
                    </a:lnTo>
                    <a:lnTo>
                      <a:pt x="80" y="160"/>
                    </a:lnTo>
                    <a:lnTo>
                      <a:pt x="103" y="84"/>
                    </a:lnTo>
                    <a:lnTo>
                      <a:pt x="150" y="27"/>
                    </a:lnTo>
                    <a:lnTo>
                      <a:pt x="11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1" name="Freeform 24">
                <a:extLst>
                  <a:ext uri="{FF2B5EF4-FFF2-40B4-BE49-F238E27FC236}">
                    <a16:creationId xmlns:a16="http://schemas.microsoft.com/office/drawing/2014/main" xmlns="" id="{DA79460D-8195-4545-A4D1-BF39A450E4E9}"/>
                  </a:ext>
                </a:extLst>
              </p:cNvPr>
              <p:cNvSpPr>
                <a:spLocks/>
              </p:cNvSpPr>
              <p:nvPr userDrawn="1"/>
            </p:nvSpPr>
            <p:spPr bwMode="auto">
              <a:xfrm rot="7320404">
                <a:off x="4887" y="2930"/>
                <a:ext cx="667" cy="311"/>
              </a:xfrm>
              <a:custGeom>
                <a:avLst/>
                <a:gdLst>
                  <a:gd name="T0" fmla="*/ 62 w 1684"/>
                  <a:gd name="T1" fmla="*/ 0 h 880"/>
                  <a:gd name="T2" fmla="*/ 25 w 1684"/>
                  <a:gd name="T3" fmla="*/ 18 h 880"/>
                  <a:gd name="T4" fmla="*/ 0 w 1684"/>
                  <a:gd name="T5" fmla="*/ 74 h 880"/>
                  <a:gd name="T6" fmla="*/ 27 w 1684"/>
                  <a:gd name="T7" fmla="*/ 127 h 880"/>
                  <a:gd name="T8" fmla="*/ 468 w 1684"/>
                  <a:gd name="T9" fmla="*/ 306 h 880"/>
                  <a:gd name="T10" fmla="*/ 563 w 1684"/>
                  <a:gd name="T11" fmla="*/ 295 h 880"/>
                  <a:gd name="T12" fmla="*/ 640 w 1684"/>
                  <a:gd name="T13" fmla="*/ 311 h 880"/>
                  <a:gd name="T14" fmla="*/ 667 w 1684"/>
                  <a:gd name="T15" fmla="*/ 286 h 880"/>
                  <a:gd name="T16" fmla="*/ 595 w 1684"/>
                  <a:gd name="T17" fmla="*/ 235 h 880"/>
                  <a:gd name="T18" fmla="*/ 566 w 1684"/>
                  <a:gd name="T19" fmla="*/ 181 h 880"/>
                  <a:gd name="T20" fmla="*/ 542 w 1684"/>
                  <a:gd name="T21" fmla="*/ 186 h 880"/>
                  <a:gd name="T22" fmla="*/ 570 w 1684"/>
                  <a:gd name="T23" fmla="*/ 235 h 880"/>
                  <a:gd name="T24" fmla="*/ 625 w 1684"/>
                  <a:gd name="T25" fmla="*/ 286 h 880"/>
                  <a:gd name="T26" fmla="*/ 560 w 1684"/>
                  <a:gd name="T27" fmla="*/ 278 h 880"/>
                  <a:gd name="T28" fmla="*/ 483 w 1684"/>
                  <a:gd name="T29" fmla="*/ 288 h 880"/>
                  <a:gd name="T30" fmla="*/ 497 w 1684"/>
                  <a:gd name="T31" fmla="*/ 230 h 880"/>
                  <a:gd name="T32" fmla="*/ 530 w 1684"/>
                  <a:gd name="T33" fmla="*/ 190 h 880"/>
                  <a:gd name="T34" fmla="*/ 492 w 1684"/>
                  <a:gd name="T35" fmla="*/ 195 h 880"/>
                  <a:gd name="T36" fmla="*/ 461 w 1684"/>
                  <a:gd name="T37" fmla="*/ 233 h 880"/>
                  <a:gd name="T38" fmla="*/ 451 w 1684"/>
                  <a:gd name="T39" fmla="*/ 280 h 880"/>
                  <a:gd name="T40" fmla="*/ 42 w 1684"/>
                  <a:gd name="T41" fmla="*/ 110 h 880"/>
                  <a:gd name="T42" fmla="*/ 32 w 1684"/>
                  <a:gd name="T43" fmla="*/ 76 h 880"/>
                  <a:gd name="T44" fmla="*/ 41 w 1684"/>
                  <a:gd name="T45" fmla="*/ 34 h 880"/>
                  <a:gd name="T46" fmla="*/ 86 w 1684"/>
                  <a:gd name="T47" fmla="*/ 0 h 880"/>
                  <a:gd name="T48" fmla="*/ 62 w 1684"/>
                  <a:gd name="T49" fmla="*/ 0 h 880"/>
                  <a:gd name="T50" fmla="*/ 62 w 1684"/>
                  <a:gd name="T51" fmla="*/ 0 h 880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0" t="0" r="r" b="b"/>
                <a:pathLst>
                  <a:path w="1684" h="880">
                    <a:moveTo>
                      <a:pt x="156" y="0"/>
                    </a:moveTo>
                    <a:lnTo>
                      <a:pt x="63" y="52"/>
                    </a:lnTo>
                    <a:lnTo>
                      <a:pt x="0" y="208"/>
                    </a:lnTo>
                    <a:lnTo>
                      <a:pt x="67" y="358"/>
                    </a:lnTo>
                    <a:lnTo>
                      <a:pt x="1182" y="867"/>
                    </a:lnTo>
                    <a:lnTo>
                      <a:pt x="1422" y="835"/>
                    </a:lnTo>
                    <a:lnTo>
                      <a:pt x="1616" y="880"/>
                    </a:lnTo>
                    <a:lnTo>
                      <a:pt x="1684" y="808"/>
                    </a:lnTo>
                    <a:lnTo>
                      <a:pt x="1502" y="664"/>
                    </a:lnTo>
                    <a:lnTo>
                      <a:pt x="1428" y="512"/>
                    </a:lnTo>
                    <a:lnTo>
                      <a:pt x="1369" y="527"/>
                    </a:lnTo>
                    <a:lnTo>
                      <a:pt x="1439" y="664"/>
                    </a:lnTo>
                    <a:lnTo>
                      <a:pt x="1578" y="810"/>
                    </a:lnTo>
                    <a:lnTo>
                      <a:pt x="1413" y="787"/>
                    </a:lnTo>
                    <a:lnTo>
                      <a:pt x="1219" y="814"/>
                    </a:lnTo>
                    <a:lnTo>
                      <a:pt x="1255" y="650"/>
                    </a:lnTo>
                    <a:lnTo>
                      <a:pt x="1338" y="538"/>
                    </a:lnTo>
                    <a:lnTo>
                      <a:pt x="1241" y="552"/>
                    </a:lnTo>
                    <a:lnTo>
                      <a:pt x="1165" y="658"/>
                    </a:lnTo>
                    <a:lnTo>
                      <a:pt x="1139" y="791"/>
                    </a:lnTo>
                    <a:lnTo>
                      <a:pt x="107" y="310"/>
                    </a:lnTo>
                    <a:lnTo>
                      <a:pt x="80" y="215"/>
                    </a:lnTo>
                    <a:lnTo>
                      <a:pt x="103" y="95"/>
                    </a:lnTo>
                    <a:lnTo>
                      <a:pt x="217" y="0"/>
                    </a:lnTo>
                    <a:lnTo>
                      <a:pt x="156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" name="Freeform 25">
                <a:extLst>
                  <a:ext uri="{FF2B5EF4-FFF2-40B4-BE49-F238E27FC236}">
                    <a16:creationId xmlns:a16="http://schemas.microsoft.com/office/drawing/2014/main" xmlns="" id="{7218813C-4490-A24F-AE90-BDB2A803D3FB}"/>
                  </a:ext>
                </a:extLst>
              </p:cNvPr>
              <p:cNvSpPr>
                <a:spLocks/>
              </p:cNvSpPr>
              <p:nvPr userDrawn="1"/>
            </p:nvSpPr>
            <p:spPr bwMode="auto">
              <a:xfrm rot="7320404">
                <a:off x="5062" y="2997"/>
                <a:ext cx="472" cy="176"/>
              </a:xfrm>
              <a:custGeom>
                <a:avLst/>
                <a:gdLst>
                  <a:gd name="T0" fmla="*/ 40 w 1190"/>
                  <a:gd name="T1" fmla="*/ 0 h 500"/>
                  <a:gd name="T2" fmla="*/ 472 w 1190"/>
                  <a:gd name="T3" fmla="*/ 172 h 500"/>
                  <a:gd name="T4" fmla="*/ 427 w 1190"/>
                  <a:gd name="T5" fmla="*/ 176 h 500"/>
                  <a:gd name="T6" fmla="*/ 0 w 1190"/>
                  <a:gd name="T7" fmla="*/ 10 h 500"/>
                  <a:gd name="T8" fmla="*/ 40 w 1190"/>
                  <a:gd name="T9" fmla="*/ 0 h 500"/>
                  <a:gd name="T10" fmla="*/ 40 w 1190"/>
                  <a:gd name="T11" fmla="*/ 0 h 50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3" name="Freeform 26">
                <a:extLst>
                  <a:ext uri="{FF2B5EF4-FFF2-40B4-BE49-F238E27FC236}">
                    <a16:creationId xmlns:a16="http://schemas.microsoft.com/office/drawing/2014/main" xmlns="" id="{7EB0C37E-2748-BB47-B519-82784C31C5D3}"/>
                  </a:ext>
                </a:extLst>
              </p:cNvPr>
              <p:cNvSpPr>
                <a:spLocks/>
              </p:cNvSpPr>
              <p:nvPr userDrawn="1"/>
            </p:nvSpPr>
            <p:spPr bwMode="auto">
              <a:xfrm rot="7320404">
                <a:off x="5364" y="2873"/>
                <a:ext cx="63" cy="118"/>
              </a:xfrm>
              <a:custGeom>
                <a:avLst/>
                <a:gdLst>
                  <a:gd name="T0" fmla="*/ 46 w 160"/>
                  <a:gd name="T1" fmla="*/ 0 h 335"/>
                  <a:gd name="T2" fmla="*/ 7 w 160"/>
                  <a:gd name="T3" fmla="*/ 37 h 335"/>
                  <a:gd name="T4" fmla="*/ 0 w 160"/>
                  <a:gd name="T5" fmla="*/ 81 h 335"/>
                  <a:gd name="T6" fmla="*/ 13 w 160"/>
                  <a:gd name="T7" fmla="*/ 111 h 335"/>
                  <a:gd name="T8" fmla="*/ 37 w 160"/>
                  <a:gd name="T9" fmla="*/ 118 h 335"/>
                  <a:gd name="T10" fmla="*/ 30 w 160"/>
                  <a:gd name="T11" fmla="*/ 54 h 335"/>
                  <a:gd name="T12" fmla="*/ 63 w 160"/>
                  <a:gd name="T13" fmla="*/ 6 h 335"/>
                  <a:gd name="T14" fmla="*/ 46 w 160"/>
                  <a:gd name="T15" fmla="*/ 0 h 335"/>
                  <a:gd name="T16" fmla="*/ 46 w 160"/>
                  <a:gd name="T17" fmla="*/ 0 h 335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160" h="335">
                    <a:moveTo>
                      <a:pt x="116" y="0"/>
                    </a:moveTo>
                    <a:lnTo>
                      <a:pt x="19" y="106"/>
                    </a:lnTo>
                    <a:lnTo>
                      <a:pt x="0" y="230"/>
                    </a:lnTo>
                    <a:lnTo>
                      <a:pt x="33" y="314"/>
                    </a:lnTo>
                    <a:lnTo>
                      <a:pt x="94" y="335"/>
                    </a:lnTo>
                    <a:lnTo>
                      <a:pt x="76" y="154"/>
                    </a:lnTo>
                    <a:lnTo>
                      <a:pt x="160" y="17"/>
                    </a:lnTo>
                    <a:lnTo>
                      <a:pt x="116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4" name="Freeform 27">
                <a:extLst>
                  <a:ext uri="{FF2B5EF4-FFF2-40B4-BE49-F238E27FC236}">
                    <a16:creationId xmlns:a16="http://schemas.microsoft.com/office/drawing/2014/main" xmlns="" id="{C41F6715-9EB8-0C41-BA61-078E1E4D8840}"/>
                  </a:ext>
                </a:extLst>
              </p:cNvPr>
              <p:cNvSpPr>
                <a:spLocks/>
              </p:cNvSpPr>
              <p:nvPr userDrawn="1"/>
            </p:nvSpPr>
            <p:spPr bwMode="auto">
              <a:xfrm rot="7320404">
                <a:off x="5137" y="3000"/>
                <a:ext cx="193" cy="104"/>
              </a:xfrm>
              <a:custGeom>
                <a:avLst/>
                <a:gdLst>
                  <a:gd name="T0" fmla="*/ 6 w 489"/>
                  <a:gd name="T1" fmla="*/ 12 h 296"/>
                  <a:gd name="T2" fmla="*/ 63 w 489"/>
                  <a:gd name="T3" fmla="*/ 23 h 296"/>
                  <a:gd name="T4" fmla="*/ 128 w 489"/>
                  <a:gd name="T5" fmla="*/ 48 h 296"/>
                  <a:gd name="T6" fmla="*/ 174 w 489"/>
                  <a:gd name="T7" fmla="*/ 85 h 296"/>
                  <a:gd name="T8" fmla="*/ 129 w 489"/>
                  <a:gd name="T9" fmla="*/ 81 h 296"/>
                  <a:gd name="T10" fmla="*/ 55 w 489"/>
                  <a:gd name="T11" fmla="*/ 51 h 296"/>
                  <a:gd name="T12" fmla="*/ 20 w 489"/>
                  <a:gd name="T13" fmla="*/ 28 h 296"/>
                  <a:gd name="T14" fmla="*/ 42 w 489"/>
                  <a:gd name="T15" fmla="*/ 57 h 296"/>
                  <a:gd name="T16" fmla="*/ 107 w 489"/>
                  <a:gd name="T17" fmla="*/ 95 h 296"/>
                  <a:gd name="T18" fmla="*/ 184 w 489"/>
                  <a:gd name="T19" fmla="*/ 104 h 296"/>
                  <a:gd name="T20" fmla="*/ 193 w 489"/>
                  <a:gd name="T21" fmla="*/ 79 h 296"/>
                  <a:gd name="T22" fmla="*/ 156 w 489"/>
                  <a:gd name="T23" fmla="*/ 42 h 296"/>
                  <a:gd name="T24" fmla="*/ 67 w 489"/>
                  <a:gd name="T25" fmla="*/ 6 h 296"/>
                  <a:gd name="T26" fmla="*/ 0 w 489"/>
                  <a:gd name="T27" fmla="*/ 0 h 296"/>
                  <a:gd name="T28" fmla="*/ 6 w 489"/>
                  <a:gd name="T29" fmla="*/ 12 h 296"/>
                  <a:gd name="T30" fmla="*/ 6 w 489"/>
                  <a:gd name="T31" fmla="*/ 12 h 29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sp>
        <p:nvSpPr>
          <p:cNvPr id="25" name="Freeform 28">
            <a:extLst>
              <a:ext uri="{FF2B5EF4-FFF2-40B4-BE49-F238E27FC236}">
                <a16:creationId xmlns:a16="http://schemas.microsoft.com/office/drawing/2014/main" xmlns="" id="{601A4401-B980-B74B-90A1-CEA8C3D1C34E}"/>
              </a:ext>
            </a:extLst>
          </p:cNvPr>
          <p:cNvSpPr>
            <a:spLocks/>
          </p:cNvSpPr>
          <p:nvPr/>
        </p:nvSpPr>
        <p:spPr bwMode="auto">
          <a:xfrm>
            <a:off x="901700" y="5054600"/>
            <a:ext cx="6807200" cy="728663"/>
          </a:xfrm>
          <a:custGeom>
            <a:avLst/>
            <a:gdLst>
              <a:gd name="T0" fmla="*/ 0 w 4288"/>
              <a:gd name="T1" fmla="*/ 0 h 459"/>
              <a:gd name="T2" fmla="*/ 1295400 w 4288"/>
              <a:gd name="T3" fmla="*/ 406400 h 459"/>
              <a:gd name="T4" fmla="*/ 2476500 w 4288"/>
              <a:gd name="T5" fmla="*/ 228600 h 459"/>
              <a:gd name="T6" fmla="*/ 2946400 w 4288"/>
              <a:gd name="T7" fmla="*/ 596900 h 459"/>
              <a:gd name="T8" fmla="*/ 3721100 w 4288"/>
              <a:gd name="T9" fmla="*/ 241300 h 459"/>
              <a:gd name="T10" fmla="*/ 5613400 w 4288"/>
              <a:gd name="T11" fmla="*/ 723900 h 459"/>
              <a:gd name="T12" fmla="*/ 6807200 w 4288"/>
              <a:gd name="T13" fmla="*/ 215900 h 459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4288" h="459">
                <a:moveTo>
                  <a:pt x="0" y="0"/>
                </a:moveTo>
                <a:cubicBezTo>
                  <a:pt x="136" y="43"/>
                  <a:pt x="556" y="232"/>
                  <a:pt x="816" y="256"/>
                </a:cubicBezTo>
                <a:cubicBezTo>
                  <a:pt x="1076" y="280"/>
                  <a:pt x="1387" y="124"/>
                  <a:pt x="1560" y="144"/>
                </a:cubicBezTo>
                <a:cubicBezTo>
                  <a:pt x="1733" y="164"/>
                  <a:pt x="1725" y="375"/>
                  <a:pt x="1856" y="376"/>
                </a:cubicBezTo>
                <a:cubicBezTo>
                  <a:pt x="1987" y="377"/>
                  <a:pt x="2064" y="139"/>
                  <a:pt x="2344" y="152"/>
                </a:cubicBezTo>
                <a:cubicBezTo>
                  <a:pt x="2624" y="165"/>
                  <a:pt x="3212" y="459"/>
                  <a:pt x="3536" y="456"/>
                </a:cubicBezTo>
                <a:cubicBezTo>
                  <a:pt x="3860" y="453"/>
                  <a:pt x="4165" y="188"/>
                  <a:pt x="4288" y="136"/>
                </a:cubicBezTo>
              </a:path>
            </a:pathLst>
          </a:custGeom>
          <a:noFill/>
          <a:ln w="76200" cap="flat" cmpd="sng">
            <a:solidFill>
              <a:schemeClr val="folHlink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" name="Freeform 29">
            <a:extLst>
              <a:ext uri="{FF2B5EF4-FFF2-40B4-BE49-F238E27FC236}">
                <a16:creationId xmlns:a16="http://schemas.microsoft.com/office/drawing/2014/main" xmlns="" id="{0480EB48-FB83-864E-A57C-2A44F9109165}"/>
              </a:ext>
            </a:extLst>
          </p:cNvPr>
          <p:cNvSpPr>
            <a:spLocks/>
          </p:cNvSpPr>
          <p:nvPr/>
        </p:nvSpPr>
        <p:spPr bwMode="auto">
          <a:xfrm>
            <a:off x="4076700" y="1930400"/>
            <a:ext cx="889000" cy="381000"/>
          </a:xfrm>
          <a:custGeom>
            <a:avLst/>
            <a:gdLst>
              <a:gd name="T0" fmla="*/ 0 w 560"/>
              <a:gd name="T1" fmla="*/ 50800 h 240"/>
              <a:gd name="T2" fmla="*/ 444500 w 560"/>
              <a:gd name="T3" fmla="*/ 228600 h 240"/>
              <a:gd name="T4" fmla="*/ 711200 w 560"/>
              <a:gd name="T5" fmla="*/ 25400 h 240"/>
              <a:gd name="T6" fmla="*/ 889000 w 560"/>
              <a:gd name="T7" fmla="*/ 381000 h 24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560" h="240">
                <a:moveTo>
                  <a:pt x="0" y="32"/>
                </a:moveTo>
                <a:cubicBezTo>
                  <a:pt x="102" y="89"/>
                  <a:pt x="205" y="147"/>
                  <a:pt x="280" y="144"/>
                </a:cubicBezTo>
                <a:cubicBezTo>
                  <a:pt x="355" y="141"/>
                  <a:pt x="401" y="0"/>
                  <a:pt x="448" y="16"/>
                </a:cubicBezTo>
                <a:cubicBezTo>
                  <a:pt x="495" y="32"/>
                  <a:pt x="541" y="201"/>
                  <a:pt x="560" y="240"/>
                </a:cubicBezTo>
              </a:path>
            </a:pathLst>
          </a:custGeom>
          <a:noFill/>
          <a:ln w="114300" cmpd="sng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91139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371600" y="1511300"/>
            <a:ext cx="6400800" cy="2273300"/>
          </a:xfrm>
          <a:effectLst>
            <a:outerShdw dist="45791" dir="2021404" algn="ctr" rotWithShape="0">
              <a:schemeClr val="bg2"/>
            </a:outerShdw>
          </a:effectLst>
        </p:spPr>
        <p:txBody>
          <a:bodyPr/>
          <a:lstStyle>
            <a:lvl1pPr>
              <a:defRPr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91140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549400" y="4051300"/>
            <a:ext cx="6032500" cy="1003300"/>
          </a:xfrm>
        </p:spPr>
        <p:txBody>
          <a:bodyPr/>
          <a:lstStyle>
            <a:lvl1pPr marL="0" indent="0" algn="ctr">
              <a:buFontTx/>
              <a:buNone/>
              <a:defRPr sz="2800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27" name="Rectangle 5">
            <a:extLst>
              <a:ext uri="{FF2B5EF4-FFF2-40B4-BE49-F238E27FC236}">
                <a16:creationId xmlns:a16="http://schemas.microsoft.com/office/drawing/2014/main" xmlns="" id="{89E1F2B6-890B-344C-9B2F-931B4F681C46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28" name="Rectangle 6">
            <a:extLst>
              <a:ext uri="{FF2B5EF4-FFF2-40B4-BE49-F238E27FC236}">
                <a16:creationId xmlns:a16="http://schemas.microsoft.com/office/drawing/2014/main" xmlns="" id="{69385135-5EB1-084C-BED1-DA001026EC75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29" name="Rectangle 7">
            <a:extLst>
              <a:ext uri="{FF2B5EF4-FFF2-40B4-BE49-F238E27FC236}">
                <a16:creationId xmlns:a16="http://schemas.microsoft.com/office/drawing/2014/main" xmlns="" id="{0F398274-50B4-864E-9A66-A15BEAEB04C4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4013DB-3838-8541-AF9C-5E52FD473DF7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183192721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xmlns="" id="{5FB50470-F559-6C4B-84B9-64B0EBD361FC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xmlns="" id="{BAD4E30E-C63D-D64D-87E2-BB96DB8E7603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7">
            <a:extLst>
              <a:ext uri="{FF2B5EF4-FFF2-40B4-BE49-F238E27FC236}">
                <a16:creationId xmlns:a16="http://schemas.microsoft.com/office/drawing/2014/main" xmlns="" id="{0C2AAF72-44AC-5842-908B-4035FBD0E3B4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C7E6C6-90A2-9340-9AA6-5332A33498E9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595040574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xmlns="" id="{A87CBE20-09FA-BA45-8D4C-685004295A8C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xmlns="" id="{9D200F3D-CE6E-0F4F-BDD7-7367D8F29611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7">
            <a:extLst>
              <a:ext uri="{FF2B5EF4-FFF2-40B4-BE49-F238E27FC236}">
                <a16:creationId xmlns:a16="http://schemas.microsoft.com/office/drawing/2014/main" xmlns="" id="{81271F20-40E1-444A-A4AE-358491DFC4D3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985AA5-A15E-3045-9875-301DC7AA38E1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864806517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85800" y="1828800"/>
            <a:ext cx="3771900" cy="3657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10100" y="1828800"/>
            <a:ext cx="3771900" cy="3657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xmlns="" id="{BDC69083-6E1B-0649-AB42-106C4F005C9E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xmlns="" id="{42DC124A-619A-344B-8B23-380887162BC4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7">
            <a:extLst>
              <a:ext uri="{FF2B5EF4-FFF2-40B4-BE49-F238E27FC236}">
                <a16:creationId xmlns:a16="http://schemas.microsoft.com/office/drawing/2014/main" xmlns="" id="{1F843215-2B7C-8543-A41D-B377D0874973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CD4A11-F2C3-9745-88A4-B034A75111EA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782872675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Rectangle 5">
            <a:extLst>
              <a:ext uri="{FF2B5EF4-FFF2-40B4-BE49-F238E27FC236}">
                <a16:creationId xmlns:a16="http://schemas.microsoft.com/office/drawing/2014/main" xmlns="" id="{14185693-D2D7-FA49-8A2A-5E523E818712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" name="Rectangle 6">
            <a:extLst>
              <a:ext uri="{FF2B5EF4-FFF2-40B4-BE49-F238E27FC236}">
                <a16:creationId xmlns:a16="http://schemas.microsoft.com/office/drawing/2014/main" xmlns="" id="{A72A23DE-F44B-3E40-AA43-847A81DCB47E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" name="Rectangle 7">
            <a:extLst>
              <a:ext uri="{FF2B5EF4-FFF2-40B4-BE49-F238E27FC236}">
                <a16:creationId xmlns:a16="http://schemas.microsoft.com/office/drawing/2014/main" xmlns="" id="{1914FE8F-8DC6-034E-A043-F796C6C67257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7C4279-32FA-7042-8A5D-BD5D5515E818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290106044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Rectangle 5">
            <a:extLst>
              <a:ext uri="{FF2B5EF4-FFF2-40B4-BE49-F238E27FC236}">
                <a16:creationId xmlns:a16="http://schemas.microsoft.com/office/drawing/2014/main" xmlns="" id="{B298087E-B9BE-3247-9304-74A5BC5CC060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xmlns="" id="{38A3E102-CA27-1A44-A09B-2B61ECCBD5EF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7">
            <a:extLst>
              <a:ext uri="{FF2B5EF4-FFF2-40B4-BE49-F238E27FC236}">
                <a16:creationId xmlns:a16="http://schemas.microsoft.com/office/drawing/2014/main" xmlns="" id="{788855C8-42CD-8B4E-B66F-3F6EDE4735E3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0D8B0E-BE33-A544-9772-A08DD1404E66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6609111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B4AFDA96-5B52-B04E-91A9-97F98A2644C2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xmlns="" id="{72CCD357-0EC1-DE42-AA44-E4AE2606B949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70BD4C74-F012-FB4E-9E5A-518C4D8FE26C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FF8845-1915-0347-80F4-28D644AD6219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912954810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>
            <a:extLst>
              <a:ext uri="{FF2B5EF4-FFF2-40B4-BE49-F238E27FC236}">
                <a16:creationId xmlns:a16="http://schemas.microsoft.com/office/drawing/2014/main" xmlns="" id="{F5F76F5C-11AE-6C44-8AD2-D79A40A8653C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" name="Rectangle 6">
            <a:extLst>
              <a:ext uri="{FF2B5EF4-FFF2-40B4-BE49-F238E27FC236}">
                <a16:creationId xmlns:a16="http://schemas.microsoft.com/office/drawing/2014/main" xmlns="" id="{7E85C42F-0264-414B-B90A-7DEF319942CA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7">
            <a:extLst>
              <a:ext uri="{FF2B5EF4-FFF2-40B4-BE49-F238E27FC236}">
                <a16:creationId xmlns:a16="http://schemas.microsoft.com/office/drawing/2014/main" xmlns="" id="{3B1F5DEF-4366-E048-8506-1F0F920BDDC7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5AD1D0-8531-2443-AE92-6016B6C63FA7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825705336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xmlns="" id="{08B81F18-A0BC-E145-A436-167265321FDE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xmlns="" id="{42CBD4E1-9B40-3146-8327-5365BD96E2BC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7">
            <a:extLst>
              <a:ext uri="{FF2B5EF4-FFF2-40B4-BE49-F238E27FC236}">
                <a16:creationId xmlns:a16="http://schemas.microsoft.com/office/drawing/2014/main" xmlns="" id="{84CA5FBB-25FB-9145-ADC5-B3FC2B19CD2C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CA98D2-FDA7-D244-9954-B6CA0A9289A7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617748788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xmlns="" id="{31A21999-72A3-3E48-A25E-3D14D6ABC6F0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xmlns="" id="{84942B4D-B1DD-3040-BD77-82E01F3734C7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7">
            <a:extLst>
              <a:ext uri="{FF2B5EF4-FFF2-40B4-BE49-F238E27FC236}">
                <a16:creationId xmlns:a16="http://schemas.microsoft.com/office/drawing/2014/main" xmlns="" id="{B28C48C0-A02A-DB44-BF87-F7F4F33D845D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453F51-87D8-9845-A29F-C5F7D23D7564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852474210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xmlns="" id="{2A46A883-C34C-D141-BF27-6035A4423A64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xmlns="" id="{184C8F6E-4FFD-624D-869B-81CAD3A5F78A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7">
            <a:extLst>
              <a:ext uri="{FF2B5EF4-FFF2-40B4-BE49-F238E27FC236}">
                <a16:creationId xmlns:a16="http://schemas.microsoft.com/office/drawing/2014/main" xmlns="" id="{F5CBB76E-3548-D54A-A4BD-6DBE009D2F6B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A4F699-5135-244C-B09B-02D48555EC1E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299248776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457950" y="152400"/>
            <a:ext cx="1924050" cy="5334000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85800" y="152400"/>
            <a:ext cx="5619750" cy="5334000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xmlns="" id="{B487E6AC-857F-6748-90D7-3EAB12AF7DC1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xmlns="" id="{DB614552-2EDE-B540-98BC-DFF1E9BEAA12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7">
            <a:extLst>
              <a:ext uri="{FF2B5EF4-FFF2-40B4-BE49-F238E27FC236}">
                <a16:creationId xmlns:a16="http://schemas.microsoft.com/office/drawing/2014/main" xmlns="" id="{85A21D3A-E177-F745-B1CE-69DE5444FBE3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61C02D-C425-6740-9EF4-9DBEB74D0B38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595294405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>
            <a:extLst>
              <a:ext uri="{FF2B5EF4-FFF2-40B4-BE49-F238E27FC236}">
                <a16:creationId xmlns:a16="http://schemas.microsoft.com/office/drawing/2014/main" xmlns="" id="{74B65901-88B5-3C41-9055-5EDACE7ADE4E}"/>
              </a:ext>
            </a:extLst>
          </p:cNvPr>
          <p:cNvGrpSpPr>
            <a:grpSpLocks/>
          </p:cNvGrpSpPr>
          <p:nvPr/>
        </p:nvGrpSpPr>
        <p:grpSpPr bwMode="auto">
          <a:xfrm>
            <a:off x="1658938" y="1600200"/>
            <a:ext cx="6837362" cy="3200400"/>
            <a:chOff x="1045" y="1008"/>
            <a:chExt cx="4307" cy="2016"/>
          </a:xfrm>
        </p:grpSpPr>
        <p:sp>
          <p:nvSpPr>
            <p:cNvPr id="5" name="Oval 3">
              <a:extLst>
                <a:ext uri="{FF2B5EF4-FFF2-40B4-BE49-F238E27FC236}">
                  <a16:creationId xmlns:a16="http://schemas.microsoft.com/office/drawing/2014/main" xmlns="" id="{8ADBA32C-020E-1540-B1EA-6E237E99319D}"/>
                </a:ext>
              </a:extLst>
            </p:cNvPr>
            <p:cNvSpPr>
              <a:spLocks noChangeArrowheads="1"/>
            </p:cNvSpPr>
            <p:nvPr/>
          </p:nvSpPr>
          <p:spPr bwMode="hidden">
            <a:xfrm flipH="1">
              <a:off x="4392" y="1008"/>
              <a:ext cx="960" cy="96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defRPr/>
              </a:pPr>
              <a:endParaRPr lang="zh-CN" altLang="zh-CN">
                <a:latin typeface="Times New Roman" panose="02020603050405020304" pitchFamily="18" charset="0"/>
              </a:endParaRPr>
            </a:p>
          </p:txBody>
        </p:sp>
        <p:sp>
          <p:nvSpPr>
            <p:cNvPr id="6" name="Oval 4">
              <a:extLst>
                <a:ext uri="{FF2B5EF4-FFF2-40B4-BE49-F238E27FC236}">
                  <a16:creationId xmlns:a16="http://schemas.microsoft.com/office/drawing/2014/main" xmlns="" id="{46B325C3-D73A-604C-857A-BB6644142A67}"/>
                </a:ext>
              </a:extLst>
            </p:cNvPr>
            <p:cNvSpPr>
              <a:spLocks noChangeArrowheads="1"/>
            </p:cNvSpPr>
            <p:nvPr/>
          </p:nvSpPr>
          <p:spPr bwMode="hidden">
            <a:xfrm flipH="1">
              <a:off x="3264" y="1008"/>
              <a:ext cx="960" cy="96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defRPr/>
              </a:pPr>
              <a:endParaRPr lang="zh-CN" altLang="zh-CN">
                <a:latin typeface="Times New Roman" panose="02020603050405020304" pitchFamily="18" charset="0"/>
              </a:endParaRPr>
            </a:p>
          </p:txBody>
        </p:sp>
        <p:sp>
          <p:nvSpPr>
            <p:cNvPr id="7" name="Oval 5">
              <a:extLst>
                <a:ext uri="{FF2B5EF4-FFF2-40B4-BE49-F238E27FC236}">
                  <a16:creationId xmlns:a16="http://schemas.microsoft.com/office/drawing/2014/main" xmlns="" id="{5072BAA9-26DB-AB47-8A8A-7FD98F45B52C}"/>
                </a:ext>
              </a:extLst>
            </p:cNvPr>
            <p:cNvSpPr>
              <a:spLocks noChangeArrowheads="1"/>
            </p:cNvSpPr>
            <p:nvPr/>
          </p:nvSpPr>
          <p:spPr bwMode="hidden">
            <a:xfrm flipH="1">
              <a:off x="2136" y="1008"/>
              <a:ext cx="960" cy="960"/>
            </a:xfrm>
            <a:prstGeom prst="ellipse">
              <a:avLst/>
            </a:prstGeom>
            <a:noFill/>
            <a:ln w="28575">
              <a:solidFill>
                <a:schemeClr val="accent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defRPr/>
              </a:pPr>
              <a:endParaRPr lang="zh-CN" altLang="zh-CN">
                <a:latin typeface="Times New Roman" panose="02020603050405020304" pitchFamily="18" charset="0"/>
              </a:endParaRPr>
            </a:p>
          </p:txBody>
        </p:sp>
        <p:sp>
          <p:nvSpPr>
            <p:cNvPr id="8" name="Oval 6">
              <a:extLst>
                <a:ext uri="{FF2B5EF4-FFF2-40B4-BE49-F238E27FC236}">
                  <a16:creationId xmlns:a16="http://schemas.microsoft.com/office/drawing/2014/main" xmlns="" id="{B8A0C495-7F08-574B-B05B-F86CA5834A8A}"/>
                </a:ext>
              </a:extLst>
            </p:cNvPr>
            <p:cNvSpPr>
              <a:spLocks noChangeArrowheads="1"/>
            </p:cNvSpPr>
            <p:nvPr/>
          </p:nvSpPr>
          <p:spPr bwMode="hidden">
            <a:xfrm flipH="1">
              <a:off x="2136" y="2064"/>
              <a:ext cx="960" cy="96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defRPr/>
              </a:pPr>
              <a:endParaRPr lang="zh-CN" altLang="zh-CN">
                <a:latin typeface="Times New Roman" panose="02020603050405020304" pitchFamily="18" charset="0"/>
              </a:endParaRPr>
            </a:p>
          </p:txBody>
        </p:sp>
        <p:sp>
          <p:nvSpPr>
            <p:cNvPr id="9" name="Oval 7">
              <a:extLst>
                <a:ext uri="{FF2B5EF4-FFF2-40B4-BE49-F238E27FC236}">
                  <a16:creationId xmlns:a16="http://schemas.microsoft.com/office/drawing/2014/main" xmlns="" id="{A1F6F7B8-1488-AE44-83F1-1BC850B38E6D}"/>
                </a:ext>
              </a:extLst>
            </p:cNvPr>
            <p:cNvSpPr>
              <a:spLocks noChangeArrowheads="1"/>
            </p:cNvSpPr>
            <p:nvPr/>
          </p:nvSpPr>
          <p:spPr bwMode="hidden">
            <a:xfrm flipH="1">
              <a:off x="1045" y="2064"/>
              <a:ext cx="960" cy="96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defRPr/>
              </a:pPr>
              <a:endParaRPr lang="zh-CN" altLang="zh-CN">
                <a:latin typeface="Times New Roman" panose="02020603050405020304" pitchFamily="18" charset="0"/>
              </a:endParaRPr>
            </a:p>
          </p:txBody>
        </p:sp>
        <p:sp>
          <p:nvSpPr>
            <p:cNvPr id="10" name="Oval 8">
              <a:extLst>
                <a:ext uri="{FF2B5EF4-FFF2-40B4-BE49-F238E27FC236}">
                  <a16:creationId xmlns:a16="http://schemas.microsoft.com/office/drawing/2014/main" xmlns="" id="{7307C776-1D65-DA41-BE46-D32CBC51189E}"/>
                </a:ext>
              </a:extLst>
            </p:cNvPr>
            <p:cNvSpPr>
              <a:spLocks noChangeArrowheads="1"/>
            </p:cNvSpPr>
            <p:nvPr/>
          </p:nvSpPr>
          <p:spPr bwMode="hidden">
            <a:xfrm flipH="1">
              <a:off x="4392" y="2064"/>
              <a:ext cx="960" cy="960"/>
            </a:xfrm>
            <a:prstGeom prst="ellipse">
              <a:avLst/>
            </a:prstGeom>
            <a:noFill/>
            <a:ln w="28575">
              <a:solidFill>
                <a:schemeClr val="accent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defRPr/>
              </a:pPr>
              <a:endParaRPr lang="zh-CN" altLang="zh-CN">
                <a:latin typeface="Times New Roman" panose="02020603050405020304" pitchFamily="18" charset="0"/>
              </a:endParaRPr>
            </a:p>
          </p:txBody>
        </p:sp>
      </p:grpSp>
      <p:sp>
        <p:nvSpPr>
          <p:cNvPr id="144396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933575"/>
          </a:xfrm>
        </p:spPr>
        <p:txBody>
          <a:bodyPr anchor="b"/>
          <a:lstStyle>
            <a:lvl1pPr algn="r">
              <a:defRPr sz="44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144397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2057400" y="3505200"/>
            <a:ext cx="6400800" cy="1752600"/>
          </a:xfrm>
        </p:spPr>
        <p:txBody>
          <a:bodyPr/>
          <a:lstStyle>
            <a:lvl1pPr marL="0" indent="0" algn="r">
              <a:buFont typeface="Wingdings" pitchFamily="2" charset="2"/>
              <a:buNone/>
              <a:defRPr/>
            </a:lvl1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11" name="Rectangle 9">
            <a:extLst>
              <a:ext uri="{FF2B5EF4-FFF2-40B4-BE49-F238E27FC236}">
                <a16:creationId xmlns:a16="http://schemas.microsoft.com/office/drawing/2014/main" xmlns="" id="{72FEB176-3641-7D4B-B876-7CBD3C6C0969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2" name="Rectangle 10">
            <a:extLst>
              <a:ext uri="{FF2B5EF4-FFF2-40B4-BE49-F238E27FC236}">
                <a16:creationId xmlns:a16="http://schemas.microsoft.com/office/drawing/2014/main" xmlns="" id="{E14FA8B3-E899-034C-B6C5-01B72862A5C3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3" name="Rectangle 11">
            <a:extLst>
              <a:ext uri="{FF2B5EF4-FFF2-40B4-BE49-F238E27FC236}">
                <a16:creationId xmlns:a16="http://schemas.microsoft.com/office/drawing/2014/main" xmlns="" id="{056ADBFD-2601-0F4E-AF5F-7D9EA6A387D4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8FB757-316C-BB4B-8B3A-304040DE76D8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280207699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Rectangle 9">
            <a:extLst>
              <a:ext uri="{FF2B5EF4-FFF2-40B4-BE49-F238E27FC236}">
                <a16:creationId xmlns:a16="http://schemas.microsoft.com/office/drawing/2014/main" xmlns="" id="{1BF7B2E0-708B-7F46-BB8D-D1BB436F3DB1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10">
            <a:extLst>
              <a:ext uri="{FF2B5EF4-FFF2-40B4-BE49-F238E27FC236}">
                <a16:creationId xmlns:a16="http://schemas.microsoft.com/office/drawing/2014/main" xmlns="" id="{3EA7B802-FB97-DA49-AACA-7A939F4732C4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11">
            <a:extLst>
              <a:ext uri="{FF2B5EF4-FFF2-40B4-BE49-F238E27FC236}">
                <a16:creationId xmlns:a16="http://schemas.microsoft.com/office/drawing/2014/main" xmlns="" id="{335B60E2-D02C-5546-A987-4D30A03A0FBC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528E9B-8A0C-144C-B427-F77B69B03194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999629541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Rectangle 9">
            <a:extLst>
              <a:ext uri="{FF2B5EF4-FFF2-40B4-BE49-F238E27FC236}">
                <a16:creationId xmlns:a16="http://schemas.microsoft.com/office/drawing/2014/main" xmlns="" id="{B20D27AD-392C-1242-8529-37483376853D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10">
            <a:extLst>
              <a:ext uri="{FF2B5EF4-FFF2-40B4-BE49-F238E27FC236}">
                <a16:creationId xmlns:a16="http://schemas.microsoft.com/office/drawing/2014/main" xmlns="" id="{FCCEF247-DC9B-EF43-9C89-1348A0FD7741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11">
            <a:extLst>
              <a:ext uri="{FF2B5EF4-FFF2-40B4-BE49-F238E27FC236}">
                <a16:creationId xmlns:a16="http://schemas.microsoft.com/office/drawing/2014/main" xmlns="" id="{034DA997-1BCD-3E43-A7A8-B480F7E11CF3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1F7C5A-2353-AD4B-92CD-C110A535656A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340775693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Rectangle 9">
            <a:extLst>
              <a:ext uri="{FF2B5EF4-FFF2-40B4-BE49-F238E27FC236}">
                <a16:creationId xmlns:a16="http://schemas.microsoft.com/office/drawing/2014/main" xmlns="" id="{62D3F8BD-848B-DA47-B5D4-77D9416FF7DE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10">
            <a:extLst>
              <a:ext uri="{FF2B5EF4-FFF2-40B4-BE49-F238E27FC236}">
                <a16:creationId xmlns:a16="http://schemas.microsoft.com/office/drawing/2014/main" xmlns="" id="{C4C41984-1743-2D46-9DF2-26C6B35BDE5C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11">
            <a:extLst>
              <a:ext uri="{FF2B5EF4-FFF2-40B4-BE49-F238E27FC236}">
                <a16:creationId xmlns:a16="http://schemas.microsoft.com/office/drawing/2014/main" xmlns="" id="{2C1A67E8-E916-9E43-AEEF-8C7CCD241B62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E51DF3-4A14-AF41-B856-B2CB1D5C1BA4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444060576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Rectangle 9">
            <a:extLst>
              <a:ext uri="{FF2B5EF4-FFF2-40B4-BE49-F238E27FC236}">
                <a16:creationId xmlns:a16="http://schemas.microsoft.com/office/drawing/2014/main" xmlns="" id="{90FA1CC2-905B-B74D-A5FA-9BDD5F028030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" name="Rectangle 10">
            <a:extLst>
              <a:ext uri="{FF2B5EF4-FFF2-40B4-BE49-F238E27FC236}">
                <a16:creationId xmlns:a16="http://schemas.microsoft.com/office/drawing/2014/main" xmlns="" id="{EC175222-64D2-2646-A69D-0D94EA45BBD0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" name="Rectangle 11">
            <a:extLst>
              <a:ext uri="{FF2B5EF4-FFF2-40B4-BE49-F238E27FC236}">
                <a16:creationId xmlns:a16="http://schemas.microsoft.com/office/drawing/2014/main" xmlns="" id="{90F48D72-BFD1-4B40-92CD-C3A06C9E2967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D03DCC-90E9-844A-9D8A-CA8407DA8B3F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7648002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xmlns="" id="{882F1CBD-F594-A742-93AB-5F3B9EE1C5B9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xmlns="" id="{01AD3BE0-53E6-364D-83DE-C574B64AB391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xmlns="" id="{0702BC8C-4A2F-E642-9B11-BF56032F9429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17E999-6C42-E64B-8C3D-82D6DAB1C18F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203332457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Rectangle 9">
            <a:extLst>
              <a:ext uri="{FF2B5EF4-FFF2-40B4-BE49-F238E27FC236}">
                <a16:creationId xmlns:a16="http://schemas.microsoft.com/office/drawing/2014/main" xmlns="" id="{C5715CAB-C7C3-A040-A126-6688256EED09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10">
            <a:extLst>
              <a:ext uri="{FF2B5EF4-FFF2-40B4-BE49-F238E27FC236}">
                <a16:creationId xmlns:a16="http://schemas.microsoft.com/office/drawing/2014/main" xmlns="" id="{C128D6CD-6D3B-6742-886D-288CC322DCF7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11">
            <a:extLst>
              <a:ext uri="{FF2B5EF4-FFF2-40B4-BE49-F238E27FC236}">
                <a16:creationId xmlns:a16="http://schemas.microsoft.com/office/drawing/2014/main" xmlns="" id="{6A9DBBF1-07F9-BF44-B626-BBDA9E83124C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DD71F9-23A5-1F44-8558-996315EAD3CB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62320985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>
            <a:extLst>
              <a:ext uri="{FF2B5EF4-FFF2-40B4-BE49-F238E27FC236}">
                <a16:creationId xmlns:a16="http://schemas.microsoft.com/office/drawing/2014/main" xmlns="" id="{CEE40BF5-4ED9-8F45-92CC-10849268B967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" name="Rectangle 10">
            <a:extLst>
              <a:ext uri="{FF2B5EF4-FFF2-40B4-BE49-F238E27FC236}">
                <a16:creationId xmlns:a16="http://schemas.microsoft.com/office/drawing/2014/main" xmlns="" id="{D4775133-27FA-2148-90BB-DB7E46BE0194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11">
            <a:extLst>
              <a:ext uri="{FF2B5EF4-FFF2-40B4-BE49-F238E27FC236}">
                <a16:creationId xmlns:a16="http://schemas.microsoft.com/office/drawing/2014/main" xmlns="" id="{9440DFCA-7A19-874C-88A0-E749A65BBAAB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F3490D-2B85-2648-A5BF-D7E4CE851B1F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14772730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Rectangle 9">
            <a:extLst>
              <a:ext uri="{FF2B5EF4-FFF2-40B4-BE49-F238E27FC236}">
                <a16:creationId xmlns:a16="http://schemas.microsoft.com/office/drawing/2014/main" xmlns="" id="{549141D0-7985-FC4E-8499-C9097DF77000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10">
            <a:extLst>
              <a:ext uri="{FF2B5EF4-FFF2-40B4-BE49-F238E27FC236}">
                <a16:creationId xmlns:a16="http://schemas.microsoft.com/office/drawing/2014/main" xmlns="" id="{D8C26B1F-7F09-4740-A52F-2B4F237302E7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11">
            <a:extLst>
              <a:ext uri="{FF2B5EF4-FFF2-40B4-BE49-F238E27FC236}">
                <a16:creationId xmlns:a16="http://schemas.microsoft.com/office/drawing/2014/main" xmlns="" id="{E6C3DFCA-1A6F-6441-B675-247722F31BC0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DE9892-DBCB-E247-8A5D-135622323C37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032987645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Rectangle 9">
            <a:extLst>
              <a:ext uri="{FF2B5EF4-FFF2-40B4-BE49-F238E27FC236}">
                <a16:creationId xmlns:a16="http://schemas.microsoft.com/office/drawing/2014/main" xmlns="" id="{2533F686-D03C-554C-AC1A-4782EE268D89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10">
            <a:extLst>
              <a:ext uri="{FF2B5EF4-FFF2-40B4-BE49-F238E27FC236}">
                <a16:creationId xmlns:a16="http://schemas.microsoft.com/office/drawing/2014/main" xmlns="" id="{02BC20F1-36AB-6944-8EAF-C39B7A940CC6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11">
            <a:extLst>
              <a:ext uri="{FF2B5EF4-FFF2-40B4-BE49-F238E27FC236}">
                <a16:creationId xmlns:a16="http://schemas.microsoft.com/office/drawing/2014/main" xmlns="" id="{F02ACB9D-0DC9-3846-B972-FEFB9EEEAE6B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51226A-6B31-174B-B9DD-ADDD8B1EC760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367358569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Rectangle 9">
            <a:extLst>
              <a:ext uri="{FF2B5EF4-FFF2-40B4-BE49-F238E27FC236}">
                <a16:creationId xmlns:a16="http://schemas.microsoft.com/office/drawing/2014/main" xmlns="" id="{BA5FF8B6-2F3E-3A4B-98F4-73F44F60D267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10">
            <a:extLst>
              <a:ext uri="{FF2B5EF4-FFF2-40B4-BE49-F238E27FC236}">
                <a16:creationId xmlns:a16="http://schemas.microsoft.com/office/drawing/2014/main" xmlns="" id="{FCE9B8CD-4088-F44F-8FF8-610F24D5FFE4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11">
            <a:extLst>
              <a:ext uri="{FF2B5EF4-FFF2-40B4-BE49-F238E27FC236}">
                <a16:creationId xmlns:a16="http://schemas.microsoft.com/office/drawing/2014/main" xmlns="" id="{41433C7F-FD59-3B4E-A390-41F872D3ED5E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BAF349-2BBB-2D43-84E4-252859486867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597787650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6287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6287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Rectangle 9">
            <a:extLst>
              <a:ext uri="{FF2B5EF4-FFF2-40B4-BE49-F238E27FC236}">
                <a16:creationId xmlns:a16="http://schemas.microsoft.com/office/drawing/2014/main" xmlns="" id="{CA43AB6F-65A0-7548-A0DF-ADF947997FA5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10">
            <a:extLst>
              <a:ext uri="{FF2B5EF4-FFF2-40B4-BE49-F238E27FC236}">
                <a16:creationId xmlns:a16="http://schemas.microsoft.com/office/drawing/2014/main" xmlns="" id="{945D2019-D14C-4F4F-906A-807D99905012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11">
            <a:extLst>
              <a:ext uri="{FF2B5EF4-FFF2-40B4-BE49-F238E27FC236}">
                <a16:creationId xmlns:a16="http://schemas.microsoft.com/office/drawing/2014/main" xmlns="" id="{3F881A70-986A-B441-8DF2-C3C5E03ACC9B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F1DC90-95D7-2E4B-91C9-9F1641ABB68A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6108036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xmlns="" id="{6C63B42F-EA79-FC4D-A6A1-8FC5D1C3F70F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xmlns="" id="{8A424BAA-ACB5-5E4F-9BD7-8046E02C8249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xmlns="" id="{43D489E4-1AF2-8742-85DB-EB2D775C2CFD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00870A-B687-144A-9744-79376BD8EB8C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9796663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>
            <a:extLst>
              <a:ext uri="{FF2B5EF4-FFF2-40B4-BE49-F238E27FC236}">
                <a16:creationId xmlns:a16="http://schemas.microsoft.com/office/drawing/2014/main" xmlns="" id="{67115808-8F66-4147-94C7-D23C02C2A309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" name="Rectangle 5">
            <a:extLst>
              <a:ext uri="{FF2B5EF4-FFF2-40B4-BE49-F238E27FC236}">
                <a16:creationId xmlns:a16="http://schemas.microsoft.com/office/drawing/2014/main" xmlns="" id="{F22B6F40-91C4-894A-B61B-850A3D445DB3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xmlns="" id="{0E4D1D80-ADA4-4446-8A49-57C503E8821B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E25A8E-B21C-0E44-971A-FAFE915B3EA8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2444632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54190EA8-FD44-C64E-95E9-851127111F4D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xmlns="" id="{4493DAF8-D597-124D-A67B-2E530DE39E71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2743C5CF-C60F-6C4A-B539-58BFD364F3E8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BE66FA-5897-CB43-911D-D4CE0AA77DE7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5677845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6BC4A38D-CD51-B049-B60E-EADC9F7AF728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xmlns="" id="{A1560EF1-1045-1947-847C-7670A5EDB59C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5395A316-0D94-9442-AD6D-87667AED3E44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3494CC-0F1F-E042-BFD9-E561DD272502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3118161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13" Type="http://schemas.openxmlformats.org/officeDocument/2006/relationships/image" Target="../media/image1.jpeg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33.xml"/><Relationship Id="rId12" Type="http://schemas.openxmlformats.org/officeDocument/2006/relationships/theme" Target="../theme/theme3.xml"/><Relationship Id="rId13" Type="http://schemas.openxmlformats.org/officeDocument/2006/relationships/image" Target="../media/image1.jpeg"/><Relationship Id="rId1" Type="http://schemas.openxmlformats.org/officeDocument/2006/relationships/slideLayout" Target="../slideLayouts/slideLayout23.xml"/><Relationship Id="rId2" Type="http://schemas.openxmlformats.org/officeDocument/2006/relationships/slideLayout" Target="../slideLayouts/slideLayout24.xml"/><Relationship Id="rId3" Type="http://schemas.openxmlformats.org/officeDocument/2006/relationships/slideLayout" Target="../slideLayouts/slideLayout25.xml"/><Relationship Id="rId4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7.xml"/><Relationship Id="rId6" Type="http://schemas.openxmlformats.org/officeDocument/2006/relationships/slideLayout" Target="../slideLayouts/slideLayout28.xml"/><Relationship Id="rId7" Type="http://schemas.openxmlformats.org/officeDocument/2006/relationships/slideLayout" Target="../slideLayouts/slideLayout29.xml"/><Relationship Id="rId8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2.xml"/></Relationships>
</file>

<file path=ppt/slideMasters/_rels/slideMaster4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44.xml"/><Relationship Id="rId12" Type="http://schemas.openxmlformats.org/officeDocument/2006/relationships/theme" Target="../theme/theme4.xml"/><Relationship Id="rId13" Type="http://schemas.openxmlformats.org/officeDocument/2006/relationships/image" Target="../media/image1.jpeg"/><Relationship Id="rId1" Type="http://schemas.openxmlformats.org/officeDocument/2006/relationships/slideLayout" Target="../slideLayouts/slideLayout34.xml"/><Relationship Id="rId2" Type="http://schemas.openxmlformats.org/officeDocument/2006/relationships/slideLayout" Target="../slideLayouts/slideLayout35.xml"/><Relationship Id="rId3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8.xml"/><Relationship Id="rId6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0.xml"/><Relationship Id="rId8" Type="http://schemas.openxmlformats.org/officeDocument/2006/relationships/slideLayout" Target="../slideLayouts/slideLayout41.xml"/><Relationship Id="rId9" Type="http://schemas.openxmlformats.org/officeDocument/2006/relationships/slideLayout" Target="../slideLayouts/slideLayout42.xml"/><Relationship Id="rId10" Type="http://schemas.openxmlformats.org/officeDocument/2006/relationships/slideLayout" Target="../slideLayouts/slideLayout43.xml"/></Relationships>
</file>

<file path=ppt/slideMasters/_rels/slideMaster5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55.xml"/><Relationship Id="rId12" Type="http://schemas.openxmlformats.org/officeDocument/2006/relationships/theme" Target="../theme/theme5.xml"/><Relationship Id="rId13" Type="http://schemas.openxmlformats.org/officeDocument/2006/relationships/image" Target="../media/image1.jpeg"/><Relationship Id="rId1" Type="http://schemas.openxmlformats.org/officeDocument/2006/relationships/slideLayout" Target="../slideLayouts/slideLayout45.xml"/><Relationship Id="rId2" Type="http://schemas.openxmlformats.org/officeDocument/2006/relationships/slideLayout" Target="../slideLayouts/slideLayout46.xml"/><Relationship Id="rId3" Type="http://schemas.openxmlformats.org/officeDocument/2006/relationships/slideLayout" Target="../slideLayouts/slideLayout47.xml"/><Relationship Id="rId4" Type="http://schemas.openxmlformats.org/officeDocument/2006/relationships/slideLayout" Target="../slideLayouts/slideLayout48.xml"/><Relationship Id="rId5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0.xml"/><Relationship Id="rId7" Type="http://schemas.openxmlformats.org/officeDocument/2006/relationships/slideLayout" Target="../slideLayouts/slideLayout51.xml"/><Relationship Id="rId8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>
            <a:extLst>
              <a:ext uri="{FF2B5EF4-FFF2-40B4-BE49-F238E27FC236}">
                <a16:creationId xmlns:a16="http://schemas.microsoft.com/office/drawing/2014/main" xmlns="" id="{667E80AF-A635-2945-8DA1-1ACCD078DED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Rectangle 3">
            <a:extLst>
              <a:ext uri="{FF2B5EF4-FFF2-40B4-BE49-F238E27FC236}">
                <a16:creationId xmlns:a16="http://schemas.microsoft.com/office/drawing/2014/main" xmlns="" id="{F9208A6B-31D9-C243-BEB0-CD258145099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1028" name="Rectangle 4">
            <a:extLst>
              <a:ext uri="{FF2B5EF4-FFF2-40B4-BE49-F238E27FC236}">
                <a16:creationId xmlns:a16="http://schemas.microsoft.com/office/drawing/2014/main" xmlns="" id="{61290514-6CC7-EB4B-963C-E2A9004BF08A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029" name="Rectangle 5">
            <a:extLst>
              <a:ext uri="{FF2B5EF4-FFF2-40B4-BE49-F238E27FC236}">
                <a16:creationId xmlns:a16="http://schemas.microsoft.com/office/drawing/2014/main" xmlns="" id="{769E376B-656C-0C4F-96FF-FAD8A716F96E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030" name="Rectangle 6">
            <a:extLst>
              <a:ext uri="{FF2B5EF4-FFF2-40B4-BE49-F238E27FC236}">
                <a16:creationId xmlns:a16="http://schemas.microsoft.com/office/drawing/2014/main" xmlns="" id="{7F91DC3C-2EBE-BD4B-A038-D75B72194FC4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pPr>
              <a:defRPr/>
            </a:pPr>
            <a:fld id="{4DADDA55-E45F-2040-9B37-3F8E3406E346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97" r:id="rId1"/>
    <p:sldLayoutId id="2147483998" r:id="rId2"/>
    <p:sldLayoutId id="2147483999" r:id="rId3"/>
    <p:sldLayoutId id="2147484000" r:id="rId4"/>
    <p:sldLayoutId id="2147484001" r:id="rId5"/>
    <p:sldLayoutId id="2147484002" r:id="rId6"/>
    <p:sldLayoutId id="2147484003" r:id="rId7"/>
    <p:sldLayoutId id="2147484004" r:id="rId8"/>
    <p:sldLayoutId id="2147484005" r:id="rId9"/>
    <p:sldLayoutId id="2147484006" r:id="rId10"/>
    <p:sldLayoutId id="2147484007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>
            <a:extLst>
              <a:ext uri="{FF2B5EF4-FFF2-40B4-BE49-F238E27FC236}">
                <a16:creationId xmlns:a16="http://schemas.microsoft.com/office/drawing/2014/main" xmlns="" id="{CB041D7C-2350-8842-9EC2-AF8434D1A35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3315" name="Rectangle 3">
            <a:extLst>
              <a:ext uri="{FF2B5EF4-FFF2-40B4-BE49-F238E27FC236}">
                <a16:creationId xmlns:a16="http://schemas.microsoft.com/office/drawing/2014/main" xmlns="" id="{4872F38F-F0A6-A848-9CF0-6279B17C006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37892" name="Rectangle 4">
            <a:extLst>
              <a:ext uri="{FF2B5EF4-FFF2-40B4-BE49-F238E27FC236}">
                <a16:creationId xmlns:a16="http://schemas.microsoft.com/office/drawing/2014/main" xmlns="" id="{583EE388-E78B-BB43-8DC5-5D04851AD1BF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kumimoji="1" sz="1400">
                <a:latin typeface="+mn-lt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7893" name="Rectangle 5">
            <a:extLst>
              <a:ext uri="{FF2B5EF4-FFF2-40B4-BE49-F238E27FC236}">
                <a16:creationId xmlns:a16="http://schemas.microsoft.com/office/drawing/2014/main" xmlns="" id="{F9940E30-2D58-D043-B17B-20662F6A2AFE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kumimoji="1" sz="1400">
                <a:latin typeface="+mn-lt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7894" name="Rectangle 6">
            <a:extLst>
              <a:ext uri="{FF2B5EF4-FFF2-40B4-BE49-F238E27FC236}">
                <a16:creationId xmlns:a16="http://schemas.microsoft.com/office/drawing/2014/main" xmlns="" id="{7A3B8C88-6A86-684A-BA94-E8DC48F1D6AB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kumimoji="1" sz="140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DDCDC0EC-744C-B042-AFBE-1279B169C499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08" r:id="rId1"/>
    <p:sldLayoutId id="2147484009" r:id="rId2"/>
    <p:sldLayoutId id="2147484010" r:id="rId3"/>
    <p:sldLayoutId id="2147484011" r:id="rId4"/>
    <p:sldLayoutId id="2147484012" r:id="rId5"/>
    <p:sldLayoutId id="2147484013" r:id="rId6"/>
    <p:sldLayoutId id="2147484014" r:id="rId7"/>
    <p:sldLayoutId id="2147484015" r:id="rId8"/>
    <p:sldLayoutId id="2147484016" r:id="rId9"/>
    <p:sldLayoutId id="2147484017" r:id="rId10"/>
    <p:sldLayoutId id="2147484018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宋体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宋体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宋体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宋体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>
            <a:extLst>
              <a:ext uri="{FF2B5EF4-FFF2-40B4-BE49-F238E27FC236}">
                <a16:creationId xmlns:a16="http://schemas.microsoft.com/office/drawing/2014/main" xmlns="" id="{5816C880-8BFB-B842-94E9-4A3DB0C5C6F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25603" name="Rectangle 3">
            <a:extLst>
              <a:ext uri="{FF2B5EF4-FFF2-40B4-BE49-F238E27FC236}">
                <a16:creationId xmlns:a16="http://schemas.microsoft.com/office/drawing/2014/main" xmlns="" id="{7BBACF3F-7A63-844B-8EE1-DDEEA0E479A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6564" name="Rectangle 4">
            <a:extLst>
              <a:ext uri="{FF2B5EF4-FFF2-40B4-BE49-F238E27FC236}">
                <a16:creationId xmlns:a16="http://schemas.microsoft.com/office/drawing/2014/main" xmlns="" id="{3B5801A1-7BBD-5340-A1C4-38E65C5D4BDE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kumimoji="1" sz="1400">
                <a:latin typeface="+mn-lt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6565" name="Rectangle 5">
            <a:extLst>
              <a:ext uri="{FF2B5EF4-FFF2-40B4-BE49-F238E27FC236}">
                <a16:creationId xmlns:a16="http://schemas.microsoft.com/office/drawing/2014/main" xmlns="" id="{81AC164D-4BCF-DE4B-9635-F66508822323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kumimoji="1" sz="1400">
                <a:latin typeface="+mn-lt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6566" name="Rectangle 6">
            <a:extLst>
              <a:ext uri="{FF2B5EF4-FFF2-40B4-BE49-F238E27FC236}">
                <a16:creationId xmlns:a16="http://schemas.microsoft.com/office/drawing/2014/main" xmlns="" id="{5C559AAA-E1F0-7446-ABE3-553F89497037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kumimoji="1" sz="140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9DAB4730-226C-C143-9BAA-DB83653892EF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19" r:id="rId1"/>
    <p:sldLayoutId id="2147484020" r:id="rId2"/>
    <p:sldLayoutId id="2147484021" r:id="rId3"/>
    <p:sldLayoutId id="2147484022" r:id="rId4"/>
    <p:sldLayoutId id="2147484023" r:id="rId5"/>
    <p:sldLayoutId id="2147484024" r:id="rId6"/>
    <p:sldLayoutId id="2147484025" r:id="rId7"/>
    <p:sldLayoutId id="2147484026" r:id="rId8"/>
    <p:sldLayoutId id="2147484027" r:id="rId9"/>
    <p:sldLayoutId id="2147484028" r:id="rId10"/>
    <p:sldLayoutId id="214748402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宋体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宋体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宋体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宋体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Freeform 2">
            <a:extLst>
              <a:ext uri="{FF2B5EF4-FFF2-40B4-BE49-F238E27FC236}">
                <a16:creationId xmlns:a16="http://schemas.microsoft.com/office/drawing/2014/main" xmlns="" id="{EBB52776-4944-8043-A017-41CFA7B522F4}"/>
              </a:ext>
            </a:extLst>
          </p:cNvPr>
          <p:cNvSpPr>
            <a:spLocks/>
          </p:cNvSpPr>
          <p:nvPr/>
        </p:nvSpPr>
        <p:spPr bwMode="auto">
          <a:xfrm rot="-3172564">
            <a:off x="7777957" y="-15081"/>
            <a:ext cx="1162050" cy="2084387"/>
          </a:xfrm>
          <a:custGeom>
            <a:avLst/>
            <a:gdLst>
              <a:gd name="T0" fmla="*/ 1162050 w 2903"/>
              <a:gd name="T1" fmla="*/ 244856 h 3686"/>
              <a:gd name="T2" fmla="*/ 1026751 w 2903"/>
              <a:gd name="T3" fmla="*/ 45239 h 3686"/>
              <a:gd name="T4" fmla="*/ 897056 w 2903"/>
              <a:gd name="T5" fmla="*/ 0 h 3686"/>
              <a:gd name="T6" fmla="*/ 44032 w 2903"/>
              <a:gd name="T7" fmla="*/ 1589585 h 3686"/>
              <a:gd name="T8" fmla="*/ 44032 w 2903"/>
              <a:gd name="T9" fmla="*/ 1825394 h 3686"/>
              <a:gd name="T10" fmla="*/ 0 w 2903"/>
              <a:gd name="T11" fmla="*/ 2053285 h 3686"/>
              <a:gd name="T12" fmla="*/ 28821 w 2903"/>
              <a:gd name="T13" fmla="*/ 2084387 h 3686"/>
              <a:gd name="T14" fmla="*/ 176529 w 2903"/>
              <a:gd name="T15" fmla="*/ 1897211 h 3686"/>
              <a:gd name="T16" fmla="*/ 296217 w 2903"/>
              <a:gd name="T17" fmla="*/ 1825394 h 3686"/>
              <a:gd name="T18" fmla="*/ 1162050 w 2903"/>
              <a:gd name="T19" fmla="*/ 244856 h 3686"/>
              <a:gd name="T20" fmla="*/ 1162050 w 2903"/>
              <a:gd name="T21" fmla="*/ 244856 h 368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2903" h="3686">
                <a:moveTo>
                  <a:pt x="2903" y="433"/>
                </a:moveTo>
                <a:lnTo>
                  <a:pt x="2565" y="80"/>
                </a:lnTo>
                <a:lnTo>
                  <a:pt x="2241" y="0"/>
                </a:lnTo>
                <a:lnTo>
                  <a:pt x="110" y="2811"/>
                </a:lnTo>
                <a:lnTo>
                  <a:pt x="110" y="3228"/>
                </a:lnTo>
                <a:lnTo>
                  <a:pt x="0" y="3631"/>
                </a:lnTo>
                <a:lnTo>
                  <a:pt x="72" y="3686"/>
                </a:lnTo>
                <a:lnTo>
                  <a:pt x="441" y="3355"/>
                </a:lnTo>
                <a:lnTo>
                  <a:pt x="740" y="3228"/>
                </a:lnTo>
                <a:lnTo>
                  <a:pt x="2903" y="433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891" name="Rectangle 3">
            <a:extLst>
              <a:ext uri="{FF2B5EF4-FFF2-40B4-BE49-F238E27FC236}">
                <a16:creationId xmlns:a16="http://schemas.microsoft.com/office/drawing/2014/main" xmlns="" id="{3EBCEEDC-9932-654F-8E4C-7670D4440DC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152400"/>
            <a:ext cx="6870700" cy="16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37892" name="Rectangle 4">
            <a:extLst>
              <a:ext uri="{FF2B5EF4-FFF2-40B4-BE49-F238E27FC236}">
                <a16:creationId xmlns:a16="http://schemas.microsoft.com/office/drawing/2014/main" xmlns="" id="{2702A857-1D22-F244-BA78-95FFA4EE1E9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828800"/>
            <a:ext cx="7696200" cy="365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90117" name="Rectangle 5">
            <a:extLst>
              <a:ext uri="{FF2B5EF4-FFF2-40B4-BE49-F238E27FC236}">
                <a16:creationId xmlns:a16="http://schemas.microsoft.com/office/drawing/2014/main" xmlns="" id="{46A41885-9304-B540-9838-2C26DEB92C24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3716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+mn-lt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0118" name="Rectangle 6">
            <a:extLst>
              <a:ext uri="{FF2B5EF4-FFF2-40B4-BE49-F238E27FC236}">
                <a16:creationId xmlns:a16="http://schemas.microsoft.com/office/drawing/2014/main" xmlns="" id="{5A88A709-37D1-5749-B6EB-28E32F27DC73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560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+mn-lt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0119" name="Rectangle 7">
            <a:extLst>
              <a:ext uri="{FF2B5EF4-FFF2-40B4-BE49-F238E27FC236}">
                <a16:creationId xmlns:a16="http://schemas.microsoft.com/office/drawing/2014/main" xmlns="" id="{5A8256CD-3355-C64D-8D88-A49FE93AF2E8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183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latin typeface="Comic Sans MS" panose="030F0902030302020204" pitchFamily="66" charset="0"/>
              </a:defRPr>
            </a:lvl1pPr>
          </a:lstStyle>
          <a:p>
            <a:pPr>
              <a:defRPr/>
            </a:pPr>
            <a:fld id="{5800DB5A-E149-E44B-A195-2CF19B05F67F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  <p:sp>
        <p:nvSpPr>
          <p:cNvPr id="37896" name="Freeform 8">
            <a:extLst>
              <a:ext uri="{FF2B5EF4-FFF2-40B4-BE49-F238E27FC236}">
                <a16:creationId xmlns:a16="http://schemas.microsoft.com/office/drawing/2014/main" xmlns="" id="{BB728639-1544-794C-9935-FE015B375C27}"/>
              </a:ext>
            </a:extLst>
          </p:cNvPr>
          <p:cNvSpPr>
            <a:spLocks/>
          </p:cNvSpPr>
          <p:nvPr/>
        </p:nvSpPr>
        <p:spPr bwMode="auto">
          <a:xfrm rot="-3172564">
            <a:off x="7865269" y="24607"/>
            <a:ext cx="1165225" cy="2097087"/>
          </a:xfrm>
          <a:custGeom>
            <a:avLst/>
            <a:gdLst>
              <a:gd name="T0" fmla="*/ 917850 w 2911"/>
              <a:gd name="T1" fmla="*/ 0 h 3703"/>
              <a:gd name="T2" fmla="*/ 52037 w 2911"/>
              <a:gd name="T3" fmla="*/ 1605520 h 3703"/>
              <a:gd name="T4" fmla="*/ 52437 w 2911"/>
              <a:gd name="T5" fmla="*/ 1812794 h 3703"/>
              <a:gd name="T6" fmla="*/ 0 w 2911"/>
              <a:gd name="T7" fmla="*/ 2057445 h 3703"/>
              <a:gd name="T8" fmla="*/ 20014 w 2911"/>
              <a:gd name="T9" fmla="*/ 2097087 h 3703"/>
              <a:gd name="T10" fmla="*/ 168920 w 2911"/>
              <a:gd name="T11" fmla="*/ 1898308 h 3703"/>
              <a:gd name="T12" fmla="*/ 305416 w 2911"/>
              <a:gd name="T13" fmla="*/ 1823554 h 3703"/>
              <a:gd name="T14" fmla="*/ 1165225 w 2911"/>
              <a:gd name="T15" fmla="*/ 242385 h 3703"/>
              <a:gd name="T16" fmla="*/ 1036334 w 2911"/>
              <a:gd name="T17" fmla="*/ 54367 h 3703"/>
              <a:gd name="T18" fmla="*/ 917850 w 2911"/>
              <a:gd name="T19" fmla="*/ 0 h 3703"/>
              <a:gd name="T20" fmla="*/ 917850 w 2911"/>
              <a:gd name="T21" fmla="*/ 0 h 3703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2911" h="3703">
                <a:moveTo>
                  <a:pt x="2293" y="0"/>
                </a:moveTo>
                <a:lnTo>
                  <a:pt x="130" y="2835"/>
                </a:lnTo>
                <a:lnTo>
                  <a:pt x="131" y="3201"/>
                </a:lnTo>
                <a:lnTo>
                  <a:pt x="0" y="3633"/>
                </a:lnTo>
                <a:lnTo>
                  <a:pt x="50" y="3703"/>
                </a:lnTo>
                <a:lnTo>
                  <a:pt x="422" y="3352"/>
                </a:lnTo>
                <a:lnTo>
                  <a:pt x="763" y="3220"/>
                </a:lnTo>
                <a:lnTo>
                  <a:pt x="2911" y="428"/>
                </a:lnTo>
                <a:lnTo>
                  <a:pt x="2589" y="96"/>
                </a:lnTo>
                <a:lnTo>
                  <a:pt x="2293" y="0"/>
                </a:lnTo>
                <a:close/>
              </a:path>
            </a:pathLst>
          </a:custGeom>
          <a:solidFill>
            <a:schemeClr val="folHlink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897" name="Freeform 9">
            <a:extLst>
              <a:ext uri="{FF2B5EF4-FFF2-40B4-BE49-F238E27FC236}">
                <a16:creationId xmlns:a16="http://schemas.microsoft.com/office/drawing/2014/main" xmlns="" id="{94EFB0A2-32EB-1A46-BA9B-96172921D509}"/>
              </a:ext>
            </a:extLst>
          </p:cNvPr>
          <p:cNvSpPr>
            <a:spLocks/>
          </p:cNvSpPr>
          <p:nvPr/>
        </p:nvSpPr>
        <p:spPr bwMode="auto">
          <a:xfrm rot="-3172564">
            <a:off x="7831138" y="192088"/>
            <a:ext cx="1025525" cy="1571625"/>
          </a:xfrm>
          <a:custGeom>
            <a:avLst/>
            <a:gdLst>
              <a:gd name="T0" fmla="*/ 0 w 2561"/>
              <a:gd name="T1" fmla="*/ 1406370 h 2777"/>
              <a:gd name="T2" fmla="*/ 172990 w 2561"/>
              <a:gd name="T3" fmla="*/ 1444854 h 2777"/>
              <a:gd name="T4" fmla="*/ 294723 w 2561"/>
              <a:gd name="T5" fmla="*/ 1571625 h 2777"/>
              <a:gd name="T6" fmla="*/ 1025525 w 2561"/>
              <a:gd name="T7" fmla="*/ 225811 h 2777"/>
              <a:gd name="T8" fmla="*/ 848130 w 2561"/>
              <a:gd name="T9" fmla="*/ 46407 h 2777"/>
              <a:gd name="T10" fmla="*/ 760034 w 2561"/>
              <a:gd name="T11" fmla="*/ 0 h 2777"/>
              <a:gd name="T12" fmla="*/ 0 w 2561"/>
              <a:gd name="T13" fmla="*/ 1406370 h 2777"/>
              <a:gd name="T14" fmla="*/ 0 w 2561"/>
              <a:gd name="T15" fmla="*/ 1406370 h 2777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2561" h="2777">
                <a:moveTo>
                  <a:pt x="0" y="2485"/>
                </a:moveTo>
                <a:lnTo>
                  <a:pt x="432" y="2553"/>
                </a:lnTo>
                <a:lnTo>
                  <a:pt x="736" y="2777"/>
                </a:lnTo>
                <a:lnTo>
                  <a:pt x="2561" y="399"/>
                </a:lnTo>
                <a:lnTo>
                  <a:pt x="2118" y="82"/>
                </a:lnTo>
                <a:lnTo>
                  <a:pt x="1898" y="0"/>
                </a:lnTo>
                <a:lnTo>
                  <a:pt x="0" y="2485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37898" name="Group 10">
            <a:extLst>
              <a:ext uri="{FF2B5EF4-FFF2-40B4-BE49-F238E27FC236}">
                <a16:creationId xmlns:a16="http://schemas.microsoft.com/office/drawing/2014/main" xmlns="" id="{46E8BAC1-7AE9-024D-BFB6-ABFE5E8E320D}"/>
              </a:ext>
            </a:extLst>
          </p:cNvPr>
          <p:cNvGrpSpPr>
            <a:grpSpLocks/>
          </p:cNvGrpSpPr>
          <p:nvPr/>
        </p:nvGrpSpPr>
        <p:grpSpPr bwMode="auto">
          <a:xfrm>
            <a:off x="7938" y="5540375"/>
            <a:ext cx="1784350" cy="1246188"/>
            <a:chOff x="5" y="3490"/>
            <a:chExt cx="1124" cy="785"/>
          </a:xfrm>
        </p:grpSpPr>
        <p:sp>
          <p:nvSpPr>
            <p:cNvPr id="37915" name="Freeform 11">
              <a:extLst>
                <a:ext uri="{FF2B5EF4-FFF2-40B4-BE49-F238E27FC236}">
                  <a16:creationId xmlns:a16="http://schemas.microsoft.com/office/drawing/2014/main" xmlns="" id="{06D14798-B936-D445-9C51-74439A777F3C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24" y="3505"/>
              <a:ext cx="1089" cy="649"/>
            </a:xfrm>
            <a:custGeom>
              <a:avLst/>
              <a:gdLst>
                <a:gd name="T0" fmla="*/ 794 w 2177"/>
                <a:gd name="T1" fmla="*/ 630 h 1298"/>
                <a:gd name="T2" fmla="*/ 710 w 2177"/>
                <a:gd name="T3" fmla="*/ 553 h 1298"/>
                <a:gd name="T4" fmla="*/ 666 w 2177"/>
                <a:gd name="T5" fmla="*/ 239 h 1298"/>
                <a:gd name="T6" fmla="*/ 1070 w 2177"/>
                <a:gd name="T7" fmla="*/ 165 h 1298"/>
                <a:gd name="T8" fmla="*/ 1089 w 2177"/>
                <a:gd name="T9" fmla="*/ 102 h 1298"/>
                <a:gd name="T10" fmla="*/ 1050 w 2177"/>
                <a:gd name="T11" fmla="*/ 50 h 1298"/>
                <a:gd name="T12" fmla="*/ 638 w 2177"/>
                <a:gd name="T13" fmla="*/ 106 h 1298"/>
                <a:gd name="T14" fmla="*/ 610 w 2177"/>
                <a:gd name="T15" fmla="*/ 16 h 1298"/>
                <a:gd name="T16" fmla="*/ 543 w 2177"/>
                <a:gd name="T17" fmla="*/ 0 h 1298"/>
                <a:gd name="T18" fmla="*/ 479 w 2177"/>
                <a:gd name="T19" fmla="*/ 14 h 1298"/>
                <a:gd name="T20" fmla="*/ 444 w 2177"/>
                <a:gd name="T21" fmla="*/ 53 h 1298"/>
                <a:gd name="T22" fmla="*/ 469 w 2177"/>
                <a:gd name="T23" fmla="*/ 143 h 1298"/>
                <a:gd name="T24" fmla="*/ 330 w 2177"/>
                <a:gd name="T25" fmla="*/ 221 h 1298"/>
                <a:gd name="T26" fmla="*/ 492 w 2177"/>
                <a:gd name="T27" fmla="*/ 237 h 1298"/>
                <a:gd name="T28" fmla="*/ 556 w 2177"/>
                <a:gd name="T29" fmla="*/ 445 h 1298"/>
                <a:gd name="T30" fmla="*/ 71 w 2177"/>
                <a:gd name="T31" fmla="*/ 235 h 1298"/>
                <a:gd name="T32" fmla="*/ 23 w 2177"/>
                <a:gd name="T33" fmla="*/ 255 h 1298"/>
                <a:gd name="T34" fmla="*/ 0 w 2177"/>
                <a:gd name="T35" fmla="*/ 318 h 1298"/>
                <a:gd name="T36" fmla="*/ 28 w 2177"/>
                <a:gd name="T37" fmla="*/ 390 h 1298"/>
                <a:gd name="T38" fmla="*/ 570 w 2177"/>
                <a:gd name="T39" fmla="*/ 644 h 1298"/>
                <a:gd name="T40" fmla="*/ 689 w 2177"/>
                <a:gd name="T41" fmla="*/ 628 h 1298"/>
                <a:gd name="T42" fmla="*/ 785 w 2177"/>
                <a:gd name="T43" fmla="*/ 649 h 1298"/>
                <a:gd name="T44" fmla="*/ 794 w 2177"/>
                <a:gd name="T45" fmla="*/ 630 h 1298"/>
                <a:gd name="T46" fmla="*/ 794 w 2177"/>
                <a:gd name="T47" fmla="*/ 630 h 1298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2177" h="1298">
                  <a:moveTo>
                    <a:pt x="1587" y="1260"/>
                  </a:moveTo>
                  <a:lnTo>
                    <a:pt x="1420" y="1106"/>
                  </a:lnTo>
                  <a:lnTo>
                    <a:pt x="1331" y="477"/>
                  </a:lnTo>
                  <a:lnTo>
                    <a:pt x="2139" y="330"/>
                  </a:lnTo>
                  <a:lnTo>
                    <a:pt x="2177" y="203"/>
                  </a:lnTo>
                  <a:lnTo>
                    <a:pt x="2099" y="100"/>
                  </a:lnTo>
                  <a:lnTo>
                    <a:pt x="1276" y="211"/>
                  </a:lnTo>
                  <a:lnTo>
                    <a:pt x="1219" y="32"/>
                  </a:lnTo>
                  <a:lnTo>
                    <a:pt x="1085" y="0"/>
                  </a:lnTo>
                  <a:lnTo>
                    <a:pt x="958" y="28"/>
                  </a:lnTo>
                  <a:lnTo>
                    <a:pt x="888" y="106"/>
                  </a:lnTo>
                  <a:lnTo>
                    <a:pt x="937" y="285"/>
                  </a:lnTo>
                  <a:lnTo>
                    <a:pt x="660" y="441"/>
                  </a:lnTo>
                  <a:lnTo>
                    <a:pt x="983" y="473"/>
                  </a:lnTo>
                  <a:lnTo>
                    <a:pt x="1112" y="889"/>
                  </a:lnTo>
                  <a:lnTo>
                    <a:pt x="141" y="469"/>
                  </a:lnTo>
                  <a:lnTo>
                    <a:pt x="46" y="509"/>
                  </a:lnTo>
                  <a:lnTo>
                    <a:pt x="0" y="636"/>
                  </a:lnTo>
                  <a:lnTo>
                    <a:pt x="55" y="779"/>
                  </a:lnTo>
                  <a:lnTo>
                    <a:pt x="1139" y="1288"/>
                  </a:lnTo>
                  <a:lnTo>
                    <a:pt x="1378" y="1256"/>
                  </a:lnTo>
                  <a:lnTo>
                    <a:pt x="1570" y="1298"/>
                  </a:lnTo>
                  <a:lnTo>
                    <a:pt x="1587" y="1260"/>
                  </a:lnTo>
                  <a:close/>
                </a:path>
              </a:pathLst>
            </a:custGeom>
            <a:solidFill>
              <a:srgbClr val="F8F8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7916" name="Freeform 12">
              <a:extLst>
                <a:ext uri="{FF2B5EF4-FFF2-40B4-BE49-F238E27FC236}">
                  <a16:creationId xmlns:a16="http://schemas.microsoft.com/office/drawing/2014/main" xmlns="" id="{57CC51B5-4328-5A49-A72E-121E2684C740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022" y="3582"/>
              <a:ext cx="71" cy="129"/>
            </a:xfrm>
            <a:custGeom>
              <a:avLst/>
              <a:gdLst>
                <a:gd name="T0" fmla="*/ 0 w 143"/>
                <a:gd name="T1" fmla="*/ 4 h 258"/>
                <a:gd name="T2" fmla="*/ 60 w 143"/>
                <a:gd name="T3" fmla="*/ 0 h 258"/>
                <a:gd name="T4" fmla="*/ 71 w 143"/>
                <a:gd name="T5" fmla="*/ 117 h 258"/>
                <a:gd name="T6" fmla="*/ 4 w 143"/>
                <a:gd name="T7" fmla="*/ 129 h 258"/>
                <a:gd name="T8" fmla="*/ 0 w 143"/>
                <a:gd name="T9" fmla="*/ 4 h 258"/>
                <a:gd name="T10" fmla="*/ 0 w 143"/>
                <a:gd name="T11" fmla="*/ 4 h 25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43" h="258">
                  <a:moveTo>
                    <a:pt x="0" y="7"/>
                  </a:moveTo>
                  <a:lnTo>
                    <a:pt x="120" y="0"/>
                  </a:lnTo>
                  <a:lnTo>
                    <a:pt x="143" y="233"/>
                  </a:lnTo>
                  <a:lnTo>
                    <a:pt x="8" y="258"/>
                  </a:lnTo>
                  <a:lnTo>
                    <a:pt x="0" y="7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7917" name="Freeform 13">
              <a:extLst>
                <a:ext uri="{FF2B5EF4-FFF2-40B4-BE49-F238E27FC236}">
                  <a16:creationId xmlns:a16="http://schemas.microsoft.com/office/drawing/2014/main" xmlns="" id="{6A9BFA95-C10D-4B4C-AA20-DA451C1996F5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20" y="3774"/>
              <a:ext cx="792" cy="410"/>
            </a:xfrm>
            <a:custGeom>
              <a:avLst/>
              <a:gdLst>
                <a:gd name="T0" fmla="*/ 68 w 1586"/>
                <a:gd name="T1" fmla="*/ 0 h 821"/>
                <a:gd name="T2" fmla="*/ 665 w 1586"/>
                <a:gd name="T3" fmla="*/ 259 h 821"/>
                <a:gd name="T4" fmla="*/ 713 w 1586"/>
                <a:gd name="T5" fmla="*/ 319 h 821"/>
                <a:gd name="T6" fmla="*/ 792 w 1586"/>
                <a:gd name="T7" fmla="*/ 396 h 821"/>
                <a:gd name="T8" fmla="*/ 782 w 1586"/>
                <a:gd name="T9" fmla="*/ 410 h 821"/>
                <a:gd name="T10" fmla="*/ 674 w 1586"/>
                <a:gd name="T11" fmla="*/ 393 h 821"/>
                <a:gd name="T12" fmla="*/ 572 w 1586"/>
                <a:gd name="T13" fmla="*/ 405 h 821"/>
                <a:gd name="T14" fmla="*/ 21 w 1586"/>
                <a:gd name="T15" fmla="*/ 149 h 821"/>
                <a:gd name="T16" fmla="*/ 0 w 1586"/>
                <a:gd name="T17" fmla="*/ 75 h 821"/>
                <a:gd name="T18" fmla="*/ 23 w 1586"/>
                <a:gd name="T19" fmla="*/ 16 h 821"/>
                <a:gd name="T20" fmla="*/ 68 w 1586"/>
                <a:gd name="T21" fmla="*/ 0 h 821"/>
                <a:gd name="T22" fmla="*/ 68 w 1586"/>
                <a:gd name="T23" fmla="*/ 0 h 821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7918" name="Freeform 14">
              <a:extLst>
                <a:ext uri="{FF2B5EF4-FFF2-40B4-BE49-F238E27FC236}">
                  <a16:creationId xmlns:a16="http://schemas.microsoft.com/office/drawing/2014/main" xmlns="" id="{D54463F0-8AC1-CA42-AD92-0E82DAEC2EC2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29" y="3808"/>
              <a:ext cx="525" cy="374"/>
            </a:xfrm>
            <a:custGeom>
              <a:avLst/>
              <a:gdLst>
                <a:gd name="T0" fmla="*/ 0 w 1049"/>
                <a:gd name="T1" fmla="*/ 163 h 747"/>
                <a:gd name="T2" fmla="*/ 461 w 1049"/>
                <a:gd name="T3" fmla="*/ 374 h 747"/>
                <a:gd name="T4" fmla="*/ 470 w 1049"/>
                <a:gd name="T5" fmla="*/ 267 h 747"/>
                <a:gd name="T6" fmla="*/ 525 w 1049"/>
                <a:gd name="T7" fmla="*/ 211 h 747"/>
                <a:gd name="T8" fmla="*/ 39 w 1049"/>
                <a:gd name="T9" fmla="*/ 0 h 747"/>
                <a:gd name="T10" fmla="*/ 0 w 1049"/>
                <a:gd name="T11" fmla="*/ 64 h 747"/>
                <a:gd name="T12" fmla="*/ 0 w 1049"/>
                <a:gd name="T13" fmla="*/ 163 h 747"/>
                <a:gd name="T14" fmla="*/ 0 w 1049"/>
                <a:gd name="T15" fmla="*/ 163 h 747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7919" name="Freeform 15">
              <a:extLst>
                <a:ext uri="{FF2B5EF4-FFF2-40B4-BE49-F238E27FC236}">
                  <a16:creationId xmlns:a16="http://schemas.microsoft.com/office/drawing/2014/main" xmlns="" id="{C19E8F2E-88A6-8942-82BE-A1CC5ED89628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485" y="3532"/>
              <a:ext cx="135" cy="121"/>
            </a:xfrm>
            <a:custGeom>
              <a:avLst/>
              <a:gdLst>
                <a:gd name="T0" fmla="*/ 0 w 272"/>
                <a:gd name="T1" fmla="*/ 14 h 241"/>
                <a:gd name="T2" fmla="*/ 79 w 272"/>
                <a:gd name="T3" fmla="*/ 0 h 241"/>
                <a:gd name="T4" fmla="*/ 125 w 272"/>
                <a:gd name="T5" fmla="*/ 18 h 241"/>
                <a:gd name="T6" fmla="*/ 135 w 272"/>
                <a:gd name="T7" fmla="*/ 70 h 241"/>
                <a:gd name="T8" fmla="*/ 81 w 272"/>
                <a:gd name="T9" fmla="*/ 73 h 241"/>
                <a:gd name="T10" fmla="*/ 16 w 272"/>
                <a:gd name="T11" fmla="*/ 121 h 241"/>
                <a:gd name="T12" fmla="*/ 0 w 272"/>
                <a:gd name="T13" fmla="*/ 14 h 241"/>
                <a:gd name="T14" fmla="*/ 0 w 272"/>
                <a:gd name="T15" fmla="*/ 14 h 24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272" h="241">
                  <a:moveTo>
                    <a:pt x="0" y="28"/>
                  </a:moveTo>
                  <a:lnTo>
                    <a:pt x="160" y="0"/>
                  </a:lnTo>
                  <a:lnTo>
                    <a:pt x="251" y="36"/>
                  </a:lnTo>
                  <a:lnTo>
                    <a:pt x="272" y="139"/>
                  </a:lnTo>
                  <a:lnTo>
                    <a:pt x="164" y="146"/>
                  </a:lnTo>
                  <a:lnTo>
                    <a:pt x="32" y="241"/>
                  </a:lnTo>
                  <a:lnTo>
                    <a:pt x="0" y="28"/>
                  </a:lnTo>
                  <a:close/>
                </a:path>
              </a:pathLst>
            </a:custGeom>
            <a:solidFill>
              <a:schemeClr val="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7920" name="Freeform 16">
              <a:extLst>
                <a:ext uri="{FF2B5EF4-FFF2-40B4-BE49-F238E27FC236}">
                  <a16:creationId xmlns:a16="http://schemas.microsoft.com/office/drawing/2014/main" xmlns="" id="{00C866D1-F45B-0B4B-87C5-E24D2A1E6EF8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41" y="4163"/>
              <a:ext cx="76" cy="112"/>
            </a:xfrm>
            <a:custGeom>
              <a:avLst/>
              <a:gdLst>
                <a:gd name="T0" fmla="*/ 76 w 152"/>
                <a:gd name="T1" fmla="*/ 2 h 224"/>
                <a:gd name="T2" fmla="*/ 76 w 152"/>
                <a:gd name="T3" fmla="*/ 112 h 224"/>
                <a:gd name="T4" fmla="*/ 0 w 152"/>
                <a:gd name="T5" fmla="*/ 4 h 224"/>
                <a:gd name="T6" fmla="*/ 36 w 152"/>
                <a:gd name="T7" fmla="*/ 0 h 224"/>
                <a:gd name="T8" fmla="*/ 76 w 152"/>
                <a:gd name="T9" fmla="*/ 2 h 224"/>
                <a:gd name="T10" fmla="*/ 76 w 152"/>
                <a:gd name="T11" fmla="*/ 2 h 22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52" h="224">
                  <a:moveTo>
                    <a:pt x="152" y="4"/>
                  </a:moveTo>
                  <a:lnTo>
                    <a:pt x="152" y="224"/>
                  </a:lnTo>
                  <a:lnTo>
                    <a:pt x="0" y="8"/>
                  </a:lnTo>
                  <a:lnTo>
                    <a:pt x="72" y="0"/>
                  </a:lnTo>
                  <a:lnTo>
                    <a:pt x="152" y="4"/>
                  </a:lnTo>
                  <a:close/>
                </a:path>
              </a:pathLst>
            </a:custGeom>
            <a:solidFill>
              <a:schemeClr val="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7921" name="Freeform 17">
              <a:extLst>
                <a:ext uri="{FF2B5EF4-FFF2-40B4-BE49-F238E27FC236}">
                  <a16:creationId xmlns:a16="http://schemas.microsoft.com/office/drawing/2014/main" xmlns="" id="{FC905DBE-A75E-B04A-ACB6-8C12C9408F45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504" y="3607"/>
              <a:ext cx="193" cy="383"/>
            </a:xfrm>
            <a:custGeom>
              <a:avLst/>
              <a:gdLst>
                <a:gd name="T0" fmla="*/ 0 w 386"/>
                <a:gd name="T1" fmla="*/ 40 h 764"/>
                <a:gd name="T2" fmla="*/ 44 w 386"/>
                <a:gd name="T3" fmla="*/ 0 h 764"/>
                <a:gd name="T4" fmla="*/ 116 w 386"/>
                <a:gd name="T5" fmla="*/ 3 h 764"/>
                <a:gd name="T6" fmla="*/ 193 w 386"/>
                <a:gd name="T7" fmla="*/ 383 h 764"/>
                <a:gd name="T8" fmla="*/ 140 w 386"/>
                <a:gd name="T9" fmla="*/ 361 h 764"/>
                <a:gd name="T10" fmla="*/ 76 w 386"/>
                <a:gd name="T11" fmla="*/ 339 h 764"/>
                <a:gd name="T12" fmla="*/ 0 w 386"/>
                <a:gd name="T13" fmla="*/ 40 h 764"/>
                <a:gd name="T14" fmla="*/ 0 w 386"/>
                <a:gd name="T15" fmla="*/ 40 h 764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386" h="764">
                  <a:moveTo>
                    <a:pt x="0" y="80"/>
                  </a:moveTo>
                  <a:lnTo>
                    <a:pt x="87" y="0"/>
                  </a:lnTo>
                  <a:lnTo>
                    <a:pt x="232" y="6"/>
                  </a:lnTo>
                  <a:lnTo>
                    <a:pt x="386" y="764"/>
                  </a:lnTo>
                  <a:lnTo>
                    <a:pt x="279" y="720"/>
                  </a:lnTo>
                  <a:lnTo>
                    <a:pt x="152" y="677"/>
                  </a:lnTo>
                  <a:lnTo>
                    <a:pt x="0" y="8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7922" name="Freeform 18">
              <a:extLst>
                <a:ext uri="{FF2B5EF4-FFF2-40B4-BE49-F238E27FC236}">
                  <a16:creationId xmlns:a16="http://schemas.microsoft.com/office/drawing/2014/main" xmlns="" id="{8DB55BC4-FF84-D049-8D67-758A4A74E100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68" y="3590"/>
              <a:ext cx="364" cy="174"/>
            </a:xfrm>
            <a:custGeom>
              <a:avLst/>
              <a:gdLst>
                <a:gd name="T0" fmla="*/ 346 w 728"/>
                <a:gd name="T1" fmla="*/ 0 h 348"/>
                <a:gd name="T2" fmla="*/ 0 w 728"/>
                <a:gd name="T3" fmla="*/ 53 h 348"/>
                <a:gd name="T4" fmla="*/ 14 w 728"/>
                <a:gd name="T5" fmla="*/ 174 h 348"/>
                <a:gd name="T6" fmla="*/ 358 w 728"/>
                <a:gd name="T7" fmla="*/ 119 h 348"/>
                <a:gd name="T8" fmla="*/ 364 w 728"/>
                <a:gd name="T9" fmla="*/ 22 h 348"/>
                <a:gd name="T10" fmla="*/ 346 w 728"/>
                <a:gd name="T11" fmla="*/ 0 h 348"/>
                <a:gd name="T12" fmla="*/ 346 w 728"/>
                <a:gd name="T13" fmla="*/ 0 h 34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728" h="348">
                  <a:moveTo>
                    <a:pt x="692" y="0"/>
                  </a:moveTo>
                  <a:lnTo>
                    <a:pt x="0" y="106"/>
                  </a:lnTo>
                  <a:lnTo>
                    <a:pt x="28" y="348"/>
                  </a:lnTo>
                  <a:lnTo>
                    <a:pt x="715" y="237"/>
                  </a:lnTo>
                  <a:lnTo>
                    <a:pt x="728" y="43"/>
                  </a:lnTo>
                  <a:lnTo>
                    <a:pt x="692" y="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7923" name="Freeform 19">
              <a:extLst>
                <a:ext uri="{FF2B5EF4-FFF2-40B4-BE49-F238E27FC236}">
                  <a16:creationId xmlns:a16="http://schemas.microsoft.com/office/drawing/2014/main" xmlns="" id="{D89AF677-3FAE-B146-8D65-1838E786E59E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347" y="3693"/>
              <a:ext cx="156" cy="67"/>
            </a:xfrm>
            <a:custGeom>
              <a:avLst/>
              <a:gdLst>
                <a:gd name="T0" fmla="*/ 136 w 312"/>
                <a:gd name="T1" fmla="*/ 0 h 135"/>
                <a:gd name="T2" fmla="*/ 0 w 312"/>
                <a:gd name="T3" fmla="*/ 39 h 135"/>
                <a:gd name="T4" fmla="*/ 156 w 312"/>
                <a:gd name="T5" fmla="*/ 67 h 135"/>
                <a:gd name="T6" fmla="*/ 136 w 312"/>
                <a:gd name="T7" fmla="*/ 0 h 135"/>
                <a:gd name="T8" fmla="*/ 136 w 312"/>
                <a:gd name="T9" fmla="*/ 0 h 13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12" h="135">
                  <a:moveTo>
                    <a:pt x="272" y="0"/>
                  </a:moveTo>
                  <a:lnTo>
                    <a:pt x="0" y="78"/>
                  </a:lnTo>
                  <a:lnTo>
                    <a:pt x="312" y="135"/>
                  </a:lnTo>
                  <a:lnTo>
                    <a:pt x="272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37924" name="Group 20">
              <a:extLst>
                <a:ext uri="{FF2B5EF4-FFF2-40B4-BE49-F238E27FC236}">
                  <a16:creationId xmlns:a16="http://schemas.microsoft.com/office/drawing/2014/main" xmlns="" id="{818B3990-353F-F84E-AEEB-78207666D0AF}"/>
                </a:ext>
              </a:extLst>
            </p:cNvPr>
            <p:cNvGrpSpPr>
              <a:grpSpLocks/>
            </p:cNvGrpSpPr>
            <p:nvPr userDrawn="1"/>
          </p:nvGrpSpPr>
          <p:grpSpPr bwMode="auto">
            <a:xfrm>
              <a:off x="5" y="3490"/>
              <a:ext cx="1124" cy="780"/>
              <a:chOff x="5" y="3490"/>
              <a:chExt cx="1124" cy="780"/>
            </a:xfrm>
          </p:grpSpPr>
          <p:grpSp>
            <p:nvGrpSpPr>
              <p:cNvPr id="37925" name="Group 21">
                <a:extLst>
                  <a:ext uri="{FF2B5EF4-FFF2-40B4-BE49-F238E27FC236}">
                    <a16:creationId xmlns:a16="http://schemas.microsoft.com/office/drawing/2014/main" xmlns="" id="{063A6A70-FF6A-0742-984E-FD095FDD2BC0}"/>
                  </a:ext>
                </a:extLst>
              </p:cNvPr>
              <p:cNvGrpSpPr>
                <a:grpSpLocks/>
              </p:cNvGrpSpPr>
              <p:nvPr userDrawn="1"/>
            </p:nvGrpSpPr>
            <p:grpSpPr bwMode="auto">
              <a:xfrm>
                <a:off x="499" y="3562"/>
                <a:ext cx="548" cy="708"/>
                <a:chOff x="499" y="3562"/>
                <a:chExt cx="548" cy="708"/>
              </a:xfrm>
            </p:grpSpPr>
            <p:sp>
              <p:nvSpPr>
                <p:cNvPr id="37938" name="Freeform 22">
                  <a:extLst>
                    <a:ext uri="{FF2B5EF4-FFF2-40B4-BE49-F238E27FC236}">
                      <a16:creationId xmlns:a16="http://schemas.microsoft.com/office/drawing/2014/main" xmlns="" id="{4EF6C87C-28C8-D24A-A47D-35B72DDD1ACC}"/>
                    </a:ext>
                  </a:extLst>
                </p:cNvPr>
                <p:cNvSpPr>
                  <a:spLocks/>
                </p:cNvSpPr>
                <p:nvPr userDrawn="1"/>
              </p:nvSpPr>
              <p:spPr bwMode="auto">
                <a:xfrm>
                  <a:off x="499" y="3587"/>
                  <a:ext cx="157" cy="87"/>
                </a:xfrm>
                <a:custGeom>
                  <a:avLst/>
                  <a:gdLst>
                    <a:gd name="T0" fmla="*/ 0 w 313"/>
                    <a:gd name="T1" fmla="*/ 53 h 175"/>
                    <a:gd name="T2" fmla="*/ 57 w 313"/>
                    <a:gd name="T3" fmla="*/ 5 h 175"/>
                    <a:gd name="T4" fmla="*/ 107 w 313"/>
                    <a:gd name="T5" fmla="*/ 0 h 175"/>
                    <a:gd name="T6" fmla="*/ 146 w 313"/>
                    <a:gd name="T7" fmla="*/ 13 h 175"/>
                    <a:gd name="T8" fmla="*/ 157 w 313"/>
                    <a:gd name="T9" fmla="*/ 45 h 175"/>
                    <a:gd name="T10" fmla="*/ 84 w 313"/>
                    <a:gd name="T11" fmla="*/ 33 h 175"/>
                    <a:gd name="T12" fmla="*/ 37 w 313"/>
                    <a:gd name="T13" fmla="*/ 50 h 175"/>
                    <a:gd name="T14" fmla="*/ 7 w 313"/>
                    <a:gd name="T15" fmla="*/ 87 h 175"/>
                    <a:gd name="T16" fmla="*/ 0 w 313"/>
                    <a:gd name="T17" fmla="*/ 53 h 175"/>
                    <a:gd name="T18" fmla="*/ 0 w 313"/>
                    <a:gd name="T19" fmla="*/ 53 h 175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0" t="0" r="r" b="b"/>
                  <a:pathLst>
                    <a:path w="313" h="175">
                      <a:moveTo>
                        <a:pt x="0" y="107"/>
                      </a:moveTo>
                      <a:lnTo>
                        <a:pt x="114" y="10"/>
                      </a:lnTo>
                      <a:lnTo>
                        <a:pt x="213" y="0"/>
                      </a:lnTo>
                      <a:lnTo>
                        <a:pt x="292" y="27"/>
                      </a:lnTo>
                      <a:lnTo>
                        <a:pt x="313" y="91"/>
                      </a:lnTo>
                      <a:lnTo>
                        <a:pt x="167" y="67"/>
                      </a:lnTo>
                      <a:lnTo>
                        <a:pt x="74" y="101"/>
                      </a:lnTo>
                      <a:lnTo>
                        <a:pt x="13" y="175"/>
                      </a:lnTo>
                      <a:lnTo>
                        <a:pt x="0" y="107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7939" name="Freeform 23">
                  <a:extLst>
                    <a:ext uri="{FF2B5EF4-FFF2-40B4-BE49-F238E27FC236}">
                      <a16:creationId xmlns:a16="http://schemas.microsoft.com/office/drawing/2014/main" xmlns="" id="{4D4DCB2F-13EB-B94A-BFEB-5486AC9D1DE4}"/>
                    </a:ext>
                  </a:extLst>
                </p:cNvPr>
                <p:cNvSpPr>
                  <a:spLocks/>
                </p:cNvSpPr>
                <p:nvPr userDrawn="1"/>
              </p:nvSpPr>
              <p:spPr bwMode="auto">
                <a:xfrm>
                  <a:off x="636" y="4137"/>
                  <a:ext cx="115" cy="133"/>
                </a:xfrm>
                <a:custGeom>
                  <a:avLst/>
                  <a:gdLst>
                    <a:gd name="T0" fmla="*/ 0 w 230"/>
                    <a:gd name="T1" fmla="*/ 20 h 266"/>
                    <a:gd name="T2" fmla="*/ 80 w 230"/>
                    <a:gd name="T3" fmla="*/ 133 h 266"/>
                    <a:gd name="T4" fmla="*/ 115 w 230"/>
                    <a:gd name="T5" fmla="*/ 126 h 266"/>
                    <a:gd name="T6" fmla="*/ 112 w 230"/>
                    <a:gd name="T7" fmla="*/ 9 h 266"/>
                    <a:gd name="T8" fmla="*/ 83 w 230"/>
                    <a:gd name="T9" fmla="*/ 0 h 266"/>
                    <a:gd name="T10" fmla="*/ 90 w 230"/>
                    <a:gd name="T11" fmla="*/ 99 h 266"/>
                    <a:gd name="T12" fmla="*/ 36 w 230"/>
                    <a:gd name="T13" fmla="*/ 2 h 266"/>
                    <a:gd name="T14" fmla="*/ 0 w 230"/>
                    <a:gd name="T15" fmla="*/ 20 h 266"/>
                    <a:gd name="T16" fmla="*/ 0 w 230"/>
                    <a:gd name="T17" fmla="*/ 20 h 26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0" t="0" r="r" b="b"/>
                  <a:pathLst>
                    <a:path w="230" h="266">
                      <a:moveTo>
                        <a:pt x="0" y="40"/>
                      </a:moveTo>
                      <a:lnTo>
                        <a:pt x="160" y="266"/>
                      </a:lnTo>
                      <a:lnTo>
                        <a:pt x="230" y="251"/>
                      </a:lnTo>
                      <a:lnTo>
                        <a:pt x="223" y="17"/>
                      </a:lnTo>
                      <a:lnTo>
                        <a:pt x="166" y="0"/>
                      </a:lnTo>
                      <a:lnTo>
                        <a:pt x="179" y="197"/>
                      </a:lnTo>
                      <a:lnTo>
                        <a:pt x="71" y="4"/>
                      </a:lnTo>
                      <a:lnTo>
                        <a:pt x="0" y="4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7940" name="Freeform 24">
                  <a:extLst>
                    <a:ext uri="{FF2B5EF4-FFF2-40B4-BE49-F238E27FC236}">
                      <a16:creationId xmlns:a16="http://schemas.microsoft.com/office/drawing/2014/main" xmlns="" id="{8EA467FD-D791-6544-B6BE-2205EA2A4939}"/>
                    </a:ext>
                  </a:extLst>
                </p:cNvPr>
                <p:cNvSpPr>
                  <a:spLocks/>
                </p:cNvSpPr>
                <p:nvPr userDrawn="1"/>
              </p:nvSpPr>
              <p:spPr bwMode="auto">
                <a:xfrm>
                  <a:off x="1004" y="3562"/>
                  <a:ext cx="43" cy="117"/>
                </a:xfrm>
                <a:custGeom>
                  <a:avLst/>
                  <a:gdLst>
                    <a:gd name="T0" fmla="*/ 0 w 87"/>
                    <a:gd name="T1" fmla="*/ 10 h 234"/>
                    <a:gd name="T2" fmla="*/ 18 w 87"/>
                    <a:gd name="T3" fmla="*/ 47 h 234"/>
                    <a:gd name="T4" fmla="*/ 22 w 87"/>
                    <a:gd name="T5" fmla="*/ 77 h 234"/>
                    <a:gd name="T6" fmla="*/ 13 w 87"/>
                    <a:gd name="T7" fmla="*/ 117 h 234"/>
                    <a:gd name="T8" fmla="*/ 40 w 87"/>
                    <a:gd name="T9" fmla="*/ 110 h 234"/>
                    <a:gd name="T10" fmla="*/ 43 w 87"/>
                    <a:gd name="T11" fmla="*/ 58 h 234"/>
                    <a:gd name="T12" fmla="*/ 23 w 87"/>
                    <a:gd name="T13" fmla="*/ 0 h 234"/>
                    <a:gd name="T14" fmla="*/ 0 w 87"/>
                    <a:gd name="T15" fmla="*/ 10 h 234"/>
                    <a:gd name="T16" fmla="*/ 0 w 87"/>
                    <a:gd name="T17" fmla="*/ 10 h 234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0" t="0" r="r" b="b"/>
                  <a:pathLst>
                    <a:path w="87" h="234">
                      <a:moveTo>
                        <a:pt x="0" y="19"/>
                      </a:moveTo>
                      <a:lnTo>
                        <a:pt x="36" y="93"/>
                      </a:lnTo>
                      <a:lnTo>
                        <a:pt x="44" y="154"/>
                      </a:lnTo>
                      <a:lnTo>
                        <a:pt x="27" y="234"/>
                      </a:lnTo>
                      <a:lnTo>
                        <a:pt x="80" y="220"/>
                      </a:lnTo>
                      <a:lnTo>
                        <a:pt x="87" y="116"/>
                      </a:lnTo>
                      <a:lnTo>
                        <a:pt x="46" y="0"/>
                      </a:lnTo>
                      <a:lnTo>
                        <a:pt x="0" y="19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</p:grpSp>
          <p:sp>
            <p:nvSpPr>
              <p:cNvPr id="37926" name="Freeform 25">
                <a:extLst>
                  <a:ext uri="{FF2B5EF4-FFF2-40B4-BE49-F238E27FC236}">
                    <a16:creationId xmlns:a16="http://schemas.microsoft.com/office/drawing/2014/main" xmlns="" id="{05355BB9-6B4F-754A-8AC6-2E848504A932}"/>
                  </a:ext>
                </a:extLst>
              </p:cNvPr>
              <p:cNvSpPr>
                <a:spLocks/>
              </p:cNvSpPr>
              <p:nvPr userDrawn="1"/>
            </p:nvSpPr>
            <p:spPr bwMode="auto">
              <a:xfrm>
                <a:off x="76" y="3732"/>
                <a:ext cx="595" cy="250"/>
              </a:xfrm>
              <a:custGeom>
                <a:avLst/>
                <a:gdLst>
                  <a:gd name="T0" fmla="*/ 50 w 1190"/>
                  <a:gd name="T1" fmla="*/ 0 h 500"/>
                  <a:gd name="T2" fmla="*/ 595 w 1190"/>
                  <a:gd name="T3" fmla="*/ 245 h 500"/>
                  <a:gd name="T4" fmla="*/ 538 w 1190"/>
                  <a:gd name="T5" fmla="*/ 250 h 500"/>
                  <a:gd name="T6" fmla="*/ 0 w 1190"/>
                  <a:gd name="T7" fmla="*/ 14 h 500"/>
                  <a:gd name="T8" fmla="*/ 50 w 1190"/>
                  <a:gd name="T9" fmla="*/ 0 h 500"/>
                  <a:gd name="T10" fmla="*/ 50 w 1190"/>
                  <a:gd name="T11" fmla="*/ 0 h 50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7927" name="Freeform 26">
                <a:extLst>
                  <a:ext uri="{FF2B5EF4-FFF2-40B4-BE49-F238E27FC236}">
                    <a16:creationId xmlns:a16="http://schemas.microsoft.com/office/drawing/2014/main" xmlns="" id="{D95F106D-4A35-6F47-8CA8-9E1E7E8546BD}"/>
                  </a:ext>
                </a:extLst>
              </p:cNvPr>
              <p:cNvSpPr>
                <a:spLocks/>
              </p:cNvSpPr>
              <p:nvPr userDrawn="1"/>
            </p:nvSpPr>
            <p:spPr bwMode="auto">
              <a:xfrm>
                <a:off x="260" y="3886"/>
                <a:ext cx="244" cy="148"/>
              </a:xfrm>
              <a:custGeom>
                <a:avLst/>
                <a:gdLst>
                  <a:gd name="T0" fmla="*/ 7 w 489"/>
                  <a:gd name="T1" fmla="*/ 17 h 296"/>
                  <a:gd name="T2" fmla="*/ 80 w 489"/>
                  <a:gd name="T3" fmla="*/ 33 h 296"/>
                  <a:gd name="T4" fmla="*/ 162 w 489"/>
                  <a:gd name="T5" fmla="*/ 69 h 296"/>
                  <a:gd name="T6" fmla="*/ 220 w 489"/>
                  <a:gd name="T7" fmla="*/ 122 h 296"/>
                  <a:gd name="T8" fmla="*/ 163 w 489"/>
                  <a:gd name="T9" fmla="*/ 115 h 296"/>
                  <a:gd name="T10" fmla="*/ 69 w 489"/>
                  <a:gd name="T11" fmla="*/ 73 h 296"/>
                  <a:gd name="T12" fmla="*/ 25 w 489"/>
                  <a:gd name="T13" fmla="*/ 40 h 296"/>
                  <a:gd name="T14" fmla="*/ 53 w 489"/>
                  <a:gd name="T15" fmla="*/ 82 h 296"/>
                  <a:gd name="T16" fmla="*/ 136 w 489"/>
                  <a:gd name="T17" fmla="*/ 135 h 296"/>
                  <a:gd name="T18" fmla="*/ 233 w 489"/>
                  <a:gd name="T19" fmla="*/ 148 h 296"/>
                  <a:gd name="T20" fmla="*/ 244 w 489"/>
                  <a:gd name="T21" fmla="*/ 112 h 296"/>
                  <a:gd name="T22" fmla="*/ 197 w 489"/>
                  <a:gd name="T23" fmla="*/ 60 h 296"/>
                  <a:gd name="T24" fmla="*/ 85 w 489"/>
                  <a:gd name="T25" fmla="*/ 9 h 296"/>
                  <a:gd name="T26" fmla="*/ 0 w 489"/>
                  <a:gd name="T27" fmla="*/ 0 h 296"/>
                  <a:gd name="T28" fmla="*/ 7 w 489"/>
                  <a:gd name="T29" fmla="*/ 17 h 296"/>
                  <a:gd name="T30" fmla="*/ 7 w 489"/>
                  <a:gd name="T31" fmla="*/ 17 h 29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7928" name="Freeform 27">
                <a:extLst>
                  <a:ext uri="{FF2B5EF4-FFF2-40B4-BE49-F238E27FC236}">
                    <a16:creationId xmlns:a16="http://schemas.microsoft.com/office/drawing/2014/main" xmlns="" id="{FA5C91F9-13CA-AD42-B07C-EDB6A3F1A9BD}"/>
                  </a:ext>
                </a:extLst>
              </p:cNvPr>
              <p:cNvSpPr>
                <a:spLocks/>
              </p:cNvSpPr>
              <p:nvPr userDrawn="1"/>
            </p:nvSpPr>
            <p:spPr bwMode="auto">
              <a:xfrm>
                <a:off x="565" y="3680"/>
                <a:ext cx="107" cy="238"/>
              </a:xfrm>
              <a:custGeom>
                <a:avLst/>
                <a:gdLst>
                  <a:gd name="T0" fmla="*/ 12 w 213"/>
                  <a:gd name="T1" fmla="*/ 0 h 478"/>
                  <a:gd name="T2" fmla="*/ 46 w 213"/>
                  <a:gd name="T3" fmla="*/ 12 h 478"/>
                  <a:gd name="T4" fmla="*/ 40 w 213"/>
                  <a:gd name="T5" fmla="*/ 96 h 478"/>
                  <a:gd name="T6" fmla="*/ 53 w 213"/>
                  <a:gd name="T7" fmla="*/ 163 h 478"/>
                  <a:gd name="T8" fmla="*/ 107 w 213"/>
                  <a:gd name="T9" fmla="*/ 225 h 478"/>
                  <a:gd name="T10" fmla="*/ 49 w 213"/>
                  <a:gd name="T11" fmla="*/ 238 h 478"/>
                  <a:gd name="T12" fmla="*/ 15 w 213"/>
                  <a:gd name="T13" fmla="*/ 171 h 478"/>
                  <a:gd name="T14" fmla="*/ 0 w 213"/>
                  <a:gd name="T15" fmla="*/ 28 h 478"/>
                  <a:gd name="T16" fmla="*/ 12 w 213"/>
                  <a:gd name="T17" fmla="*/ 0 h 478"/>
                  <a:gd name="T18" fmla="*/ 12 w 213"/>
                  <a:gd name="T19" fmla="*/ 0 h 478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213" h="478">
                    <a:moveTo>
                      <a:pt x="24" y="0"/>
                    </a:moveTo>
                    <a:lnTo>
                      <a:pt x="91" y="25"/>
                    </a:lnTo>
                    <a:lnTo>
                      <a:pt x="80" y="192"/>
                    </a:lnTo>
                    <a:lnTo>
                      <a:pt x="106" y="327"/>
                    </a:lnTo>
                    <a:lnTo>
                      <a:pt x="213" y="451"/>
                    </a:lnTo>
                    <a:lnTo>
                      <a:pt x="97" y="478"/>
                    </a:lnTo>
                    <a:lnTo>
                      <a:pt x="30" y="344"/>
                    </a:lnTo>
                    <a:lnTo>
                      <a:pt x="0" y="57"/>
                    </a:lnTo>
                    <a:lnTo>
                      <a:pt x="24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grpSp>
            <p:nvGrpSpPr>
              <p:cNvPr id="37929" name="Group 28">
                <a:extLst>
                  <a:ext uri="{FF2B5EF4-FFF2-40B4-BE49-F238E27FC236}">
                    <a16:creationId xmlns:a16="http://schemas.microsoft.com/office/drawing/2014/main" xmlns="" id="{D026CC07-0B69-1E4F-A498-83D4D4D5A420}"/>
                  </a:ext>
                </a:extLst>
              </p:cNvPr>
              <p:cNvGrpSpPr>
                <a:grpSpLocks/>
              </p:cNvGrpSpPr>
              <p:nvPr userDrawn="1"/>
            </p:nvGrpSpPr>
            <p:grpSpPr bwMode="auto">
              <a:xfrm>
                <a:off x="5" y="3490"/>
                <a:ext cx="1124" cy="678"/>
                <a:chOff x="5" y="3490"/>
                <a:chExt cx="1124" cy="678"/>
              </a:xfrm>
            </p:grpSpPr>
            <p:sp>
              <p:nvSpPr>
                <p:cNvPr id="37930" name="Freeform 29">
                  <a:extLst>
                    <a:ext uri="{FF2B5EF4-FFF2-40B4-BE49-F238E27FC236}">
                      <a16:creationId xmlns:a16="http://schemas.microsoft.com/office/drawing/2014/main" xmlns="" id="{18299265-EFE9-9542-B54D-FFACE9AA4522}"/>
                    </a:ext>
                  </a:extLst>
                </p:cNvPr>
                <p:cNvSpPr>
                  <a:spLocks/>
                </p:cNvSpPr>
                <p:nvPr userDrawn="1"/>
              </p:nvSpPr>
              <p:spPr bwMode="auto">
                <a:xfrm>
                  <a:off x="669" y="4048"/>
                  <a:ext cx="75" cy="87"/>
                </a:xfrm>
                <a:custGeom>
                  <a:avLst/>
                  <a:gdLst>
                    <a:gd name="T0" fmla="*/ 55 w 150"/>
                    <a:gd name="T1" fmla="*/ 0 h 173"/>
                    <a:gd name="T2" fmla="*/ 20 w 150"/>
                    <a:gd name="T3" fmla="*/ 33 h 173"/>
                    <a:gd name="T4" fmla="*/ 0 w 150"/>
                    <a:gd name="T5" fmla="*/ 87 h 173"/>
                    <a:gd name="T6" fmla="*/ 40 w 150"/>
                    <a:gd name="T7" fmla="*/ 80 h 173"/>
                    <a:gd name="T8" fmla="*/ 52 w 150"/>
                    <a:gd name="T9" fmla="*/ 42 h 173"/>
                    <a:gd name="T10" fmla="*/ 75 w 150"/>
                    <a:gd name="T11" fmla="*/ 14 h 173"/>
                    <a:gd name="T12" fmla="*/ 55 w 150"/>
                    <a:gd name="T13" fmla="*/ 0 h 173"/>
                    <a:gd name="T14" fmla="*/ 55 w 150"/>
                    <a:gd name="T15" fmla="*/ 0 h 173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0" t="0" r="r" b="b"/>
                  <a:pathLst>
                    <a:path w="150" h="173">
                      <a:moveTo>
                        <a:pt x="110" y="0"/>
                      </a:moveTo>
                      <a:lnTo>
                        <a:pt x="40" y="66"/>
                      </a:lnTo>
                      <a:lnTo>
                        <a:pt x="0" y="173"/>
                      </a:lnTo>
                      <a:lnTo>
                        <a:pt x="80" y="160"/>
                      </a:lnTo>
                      <a:lnTo>
                        <a:pt x="103" y="84"/>
                      </a:lnTo>
                      <a:lnTo>
                        <a:pt x="150" y="27"/>
                      </a:lnTo>
                      <a:lnTo>
                        <a:pt x="110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7931" name="Freeform 30">
                  <a:extLst>
                    <a:ext uri="{FF2B5EF4-FFF2-40B4-BE49-F238E27FC236}">
                      <a16:creationId xmlns:a16="http://schemas.microsoft.com/office/drawing/2014/main" xmlns="" id="{0F680BB4-8F57-DD42-A300-9745301D8A46}"/>
                    </a:ext>
                  </a:extLst>
                </p:cNvPr>
                <p:cNvSpPr>
                  <a:spLocks/>
                </p:cNvSpPr>
                <p:nvPr userDrawn="1"/>
              </p:nvSpPr>
              <p:spPr bwMode="auto">
                <a:xfrm>
                  <a:off x="5" y="3728"/>
                  <a:ext cx="842" cy="440"/>
                </a:xfrm>
                <a:custGeom>
                  <a:avLst/>
                  <a:gdLst>
                    <a:gd name="T0" fmla="*/ 78 w 1684"/>
                    <a:gd name="T1" fmla="*/ 0 h 880"/>
                    <a:gd name="T2" fmla="*/ 32 w 1684"/>
                    <a:gd name="T3" fmla="*/ 26 h 880"/>
                    <a:gd name="T4" fmla="*/ 0 w 1684"/>
                    <a:gd name="T5" fmla="*/ 104 h 880"/>
                    <a:gd name="T6" fmla="*/ 34 w 1684"/>
                    <a:gd name="T7" fmla="*/ 179 h 880"/>
                    <a:gd name="T8" fmla="*/ 591 w 1684"/>
                    <a:gd name="T9" fmla="*/ 434 h 880"/>
                    <a:gd name="T10" fmla="*/ 711 w 1684"/>
                    <a:gd name="T11" fmla="*/ 418 h 880"/>
                    <a:gd name="T12" fmla="*/ 808 w 1684"/>
                    <a:gd name="T13" fmla="*/ 440 h 880"/>
                    <a:gd name="T14" fmla="*/ 842 w 1684"/>
                    <a:gd name="T15" fmla="*/ 404 h 880"/>
                    <a:gd name="T16" fmla="*/ 751 w 1684"/>
                    <a:gd name="T17" fmla="*/ 332 h 880"/>
                    <a:gd name="T18" fmla="*/ 714 w 1684"/>
                    <a:gd name="T19" fmla="*/ 256 h 880"/>
                    <a:gd name="T20" fmla="*/ 685 w 1684"/>
                    <a:gd name="T21" fmla="*/ 264 h 880"/>
                    <a:gd name="T22" fmla="*/ 720 w 1684"/>
                    <a:gd name="T23" fmla="*/ 332 h 880"/>
                    <a:gd name="T24" fmla="*/ 789 w 1684"/>
                    <a:gd name="T25" fmla="*/ 405 h 880"/>
                    <a:gd name="T26" fmla="*/ 707 w 1684"/>
                    <a:gd name="T27" fmla="*/ 394 h 880"/>
                    <a:gd name="T28" fmla="*/ 610 w 1684"/>
                    <a:gd name="T29" fmla="*/ 407 h 880"/>
                    <a:gd name="T30" fmla="*/ 628 w 1684"/>
                    <a:gd name="T31" fmla="*/ 325 h 880"/>
                    <a:gd name="T32" fmla="*/ 669 w 1684"/>
                    <a:gd name="T33" fmla="*/ 269 h 880"/>
                    <a:gd name="T34" fmla="*/ 621 w 1684"/>
                    <a:gd name="T35" fmla="*/ 276 h 880"/>
                    <a:gd name="T36" fmla="*/ 583 w 1684"/>
                    <a:gd name="T37" fmla="*/ 329 h 880"/>
                    <a:gd name="T38" fmla="*/ 570 w 1684"/>
                    <a:gd name="T39" fmla="*/ 396 h 880"/>
                    <a:gd name="T40" fmla="*/ 54 w 1684"/>
                    <a:gd name="T41" fmla="*/ 155 h 880"/>
                    <a:gd name="T42" fmla="*/ 40 w 1684"/>
                    <a:gd name="T43" fmla="*/ 108 h 880"/>
                    <a:gd name="T44" fmla="*/ 52 w 1684"/>
                    <a:gd name="T45" fmla="*/ 48 h 880"/>
                    <a:gd name="T46" fmla="*/ 109 w 1684"/>
                    <a:gd name="T47" fmla="*/ 0 h 880"/>
                    <a:gd name="T48" fmla="*/ 78 w 1684"/>
                    <a:gd name="T49" fmla="*/ 0 h 880"/>
                    <a:gd name="T50" fmla="*/ 78 w 1684"/>
                    <a:gd name="T51" fmla="*/ 0 h 880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</a:gdLst>
                  <a:ahLst/>
                  <a:cxnLst>
                    <a:cxn ang="T52">
                      <a:pos x="T0" y="T1"/>
                    </a:cxn>
                    <a:cxn ang="T53">
                      <a:pos x="T2" y="T3"/>
                    </a:cxn>
                    <a:cxn ang="T54">
                      <a:pos x="T4" y="T5"/>
                    </a:cxn>
                    <a:cxn ang="T55">
                      <a:pos x="T6" y="T7"/>
                    </a:cxn>
                    <a:cxn ang="T56">
                      <a:pos x="T8" y="T9"/>
                    </a:cxn>
                    <a:cxn ang="T57">
                      <a:pos x="T10" y="T11"/>
                    </a:cxn>
                    <a:cxn ang="T58">
                      <a:pos x="T12" y="T13"/>
                    </a:cxn>
                    <a:cxn ang="T59">
                      <a:pos x="T14" y="T15"/>
                    </a:cxn>
                    <a:cxn ang="T60">
                      <a:pos x="T16" y="T17"/>
                    </a:cxn>
                    <a:cxn ang="T61">
                      <a:pos x="T18" y="T19"/>
                    </a:cxn>
                    <a:cxn ang="T62">
                      <a:pos x="T20" y="T21"/>
                    </a:cxn>
                    <a:cxn ang="T63">
                      <a:pos x="T22" y="T23"/>
                    </a:cxn>
                    <a:cxn ang="T64">
                      <a:pos x="T24" y="T25"/>
                    </a:cxn>
                    <a:cxn ang="T65">
                      <a:pos x="T26" y="T27"/>
                    </a:cxn>
                    <a:cxn ang="T66">
                      <a:pos x="T28" y="T29"/>
                    </a:cxn>
                    <a:cxn ang="T67">
                      <a:pos x="T30" y="T31"/>
                    </a:cxn>
                    <a:cxn ang="T68">
                      <a:pos x="T32" y="T33"/>
                    </a:cxn>
                    <a:cxn ang="T69">
                      <a:pos x="T34" y="T35"/>
                    </a:cxn>
                    <a:cxn ang="T70">
                      <a:pos x="T36" y="T37"/>
                    </a:cxn>
                    <a:cxn ang="T71">
                      <a:pos x="T38" y="T39"/>
                    </a:cxn>
                    <a:cxn ang="T72">
                      <a:pos x="T40" y="T41"/>
                    </a:cxn>
                    <a:cxn ang="T73">
                      <a:pos x="T42" y="T43"/>
                    </a:cxn>
                    <a:cxn ang="T74">
                      <a:pos x="T44" y="T45"/>
                    </a:cxn>
                    <a:cxn ang="T75">
                      <a:pos x="T46" y="T47"/>
                    </a:cxn>
                    <a:cxn ang="T76">
                      <a:pos x="T48" y="T49"/>
                    </a:cxn>
                    <a:cxn ang="T77">
                      <a:pos x="T50" y="T51"/>
                    </a:cxn>
                  </a:cxnLst>
                  <a:rect l="0" t="0" r="r" b="b"/>
                  <a:pathLst>
                    <a:path w="1684" h="880">
                      <a:moveTo>
                        <a:pt x="156" y="0"/>
                      </a:moveTo>
                      <a:lnTo>
                        <a:pt x="63" y="52"/>
                      </a:lnTo>
                      <a:lnTo>
                        <a:pt x="0" y="208"/>
                      </a:lnTo>
                      <a:lnTo>
                        <a:pt x="67" y="358"/>
                      </a:lnTo>
                      <a:lnTo>
                        <a:pt x="1182" y="867"/>
                      </a:lnTo>
                      <a:lnTo>
                        <a:pt x="1422" y="835"/>
                      </a:lnTo>
                      <a:lnTo>
                        <a:pt x="1616" y="880"/>
                      </a:lnTo>
                      <a:lnTo>
                        <a:pt x="1684" y="808"/>
                      </a:lnTo>
                      <a:lnTo>
                        <a:pt x="1502" y="664"/>
                      </a:lnTo>
                      <a:lnTo>
                        <a:pt x="1428" y="512"/>
                      </a:lnTo>
                      <a:lnTo>
                        <a:pt x="1369" y="527"/>
                      </a:lnTo>
                      <a:lnTo>
                        <a:pt x="1439" y="664"/>
                      </a:lnTo>
                      <a:lnTo>
                        <a:pt x="1578" y="810"/>
                      </a:lnTo>
                      <a:lnTo>
                        <a:pt x="1413" y="787"/>
                      </a:lnTo>
                      <a:lnTo>
                        <a:pt x="1219" y="814"/>
                      </a:lnTo>
                      <a:lnTo>
                        <a:pt x="1255" y="650"/>
                      </a:lnTo>
                      <a:lnTo>
                        <a:pt x="1338" y="538"/>
                      </a:lnTo>
                      <a:lnTo>
                        <a:pt x="1241" y="552"/>
                      </a:lnTo>
                      <a:lnTo>
                        <a:pt x="1165" y="658"/>
                      </a:lnTo>
                      <a:lnTo>
                        <a:pt x="1139" y="791"/>
                      </a:lnTo>
                      <a:lnTo>
                        <a:pt x="107" y="310"/>
                      </a:lnTo>
                      <a:lnTo>
                        <a:pt x="80" y="215"/>
                      </a:lnTo>
                      <a:lnTo>
                        <a:pt x="103" y="95"/>
                      </a:lnTo>
                      <a:lnTo>
                        <a:pt x="217" y="0"/>
                      </a:lnTo>
                      <a:lnTo>
                        <a:pt x="156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7932" name="Freeform 31">
                  <a:extLst>
                    <a:ext uri="{FF2B5EF4-FFF2-40B4-BE49-F238E27FC236}">
                      <a16:creationId xmlns:a16="http://schemas.microsoft.com/office/drawing/2014/main" xmlns="" id="{D288CF94-E290-C54E-B103-2155B96ADB00}"/>
                    </a:ext>
                  </a:extLst>
                </p:cNvPr>
                <p:cNvSpPr>
                  <a:spLocks/>
                </p:cNvSpPr>
                <p:nvPr userDrawn="1"/>
              </p:nvSpPr>
              <p:spPr bwMode="auto">
                <a:xfrm>
                  <a:off x="106" y="3770"/>
                  <a:ext cx="80" cy="167"/>
                </a:xfrm>
                <a:custGeom>
                  <a:avLst/>
                  <a:gdLst>
                    <a:gd name="T0" fmla="*/ 58 w 160"/>
                    <a:gd name="T1" fmla="*/ 0 h 335"/>
                    <a:gd name="T2" fmla="*/ 10 w 160"/>
                    <a:gd name="T3" fmla="*/ 53 h 335"/>
                    <a:gd name="T4" fmla="*/ 0 w 160"/>
                    <a:gd name="T5" fmla="*/ 115 h 335"/>
                    <a:gd name="T6" fmla="*/ 17 w 160"/>
                    <a:gd name="T7" fmla="*/ 157 h 335"/>
                    <a:gd name="T8" fmla="*/ 47 w 160"/>
                    <a:gd name="T9" fmla="*/ 167 h 335"/>
                    <a:gd name="T10" fmla="*/ 38 w 160"/>
                    <a:gd name="T11" fmla="*/ 77 h 335"/>
                    <a:gd name="T12" fmla="*/ 80 w 160"/>
                    <a:gd name="T13" fmla="*/ 8 h 335"/>
                    <a:gd name="T14" fmla="*/ 58 w 160"/>
                    <a:gd name="T15" fmla="*/ 0 h 335"/>
                    <a:gd name="T16" fmla="*/ 58 w 160"/>
                    <a:gd name="T17" fmla="*/ 0 h 335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0" t="0" r="r" b="b"/>
                  <a:pathLst>
                    <a:path w="160" h="335">
                      <a:moveTo>
                        <a:pt x="116" y="0"/>
                      </a:moveTo>
                      <a:lnTo>
                        <a:pt x="19" y="106"/>
                      </a:lnTo>
                      <a:lnTo>
                        <a:pt x="0" y="230"/>
                      </a:lnTo>
                      <a:lnTo>
                        <a:pt x="33" y="314"/>
                      </a:lnTo>
                      <a:lnTo>
                        <a:pt x="94" y="335"/>
                      </a:lnTo>
                      <a:lnTo>
                        <a:pt x="76" y="154"/>
                      </a:lnTo>
                      <a:lnTo>
                        <a:pt x="160" y="17"/>
                      </a:lnTo>
                      <a:lnTo>
                        <a:pt x="116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7933" name="Freeform 32">
                  <a:extLst>
                    <a:ext uri="{FF2B5EF4-FFF2-40B4-BE49-F238E27FC236}">
                      <a16:creationId xmlns:a16="http://schemas.microsoft.com/office/drawing/2014/main" xmlns="" id="{AFDF2B2C-B1D9-9D41-823F-311B5CB31DC0}"/>
                    </a:ext>
                  </a:extLst>
                </p:cNvPr>
                <p:cNvSpPr>
                  <a:spLocks/>
                </p:cNvSpPr>
                <p:nvPr userDrawn="1"/>
              </p:nvSpPr>
              <p:spPr bwMode="auto">
                <a:xfrm>
                  <a:off x="449" y="3490"/>
                  <a:ext cx="322" cy="594"/>
                </a:xfrm>
                <a:custGeom>
                  <a:avLst/>
                  <a:gdLst>
                    <a:gd name="T0" fmla="*/ 109 w 642"/>
                    <a:gd name="T1" fmla="*/ 448 h 1188"/>
                    <a:gd name="T2" fmla="*/ 0 w 642"/>
                    <a:gd name="T3" fmla="*/ 62 h 1188"/>
                    <a:gd name="T4" fmla="*/ 41 w 642"/>
                    <a:gd name="T5" fmla="*/ 19 h 1188"/>
                    <a:gd name="T6" fmla="*/ 129 w 642"/>
                    <a:gd name="T7" fmla="*/ 0 h 1188"/>
                    <a:gd name="T8" fmla="*/ 200 w 642"/>
                    <a:gd name="T9" fmla="*/ 29 h 1188"/>
                    <a:gd name="T10" fmla="*/ 322 w 642"/>
                    <a:gd name="T11" fmla="*/ 594 h 1188"/>
                    <a:gd name="T12" fmla="*/ 278 w 642"/>
                    <a:gd name="T13" fmla="*/ 546 h 1188"/>
                    <a:gd name="T14" fmla="*/ 178 w 642"/>
                    <a:gd name="T15" fmla="*/ 49 h 1188"/>
                    <a:gd name="T16" fmla="*/ 113 w 642"/>
                    <a:gd name="T17" fmla="*/ 31 h 1188"/>
                    <a:gd name="T18" fmla="*/ 60 w 642"/>
                    <a:gd name="T19" fmla="*/ 37 h 1188"/>
                    <a:gd name="T20" fmla="*/ 38 w 642"/>
                    <a:gd name="T21" fmla="*/ 71 h 1188"/>
                    <a:gd name="T22" fmla="*/ 153 w 642"/>
                    <a:gd name="T23" fmla="*/ 462 h 1188"/>
                    <a:gd name="T24" fmla="*/ 109 w 642"/>
                    <a:gd name="T25" fmla="*/ 448 h 1188"/>
                    <a:gd name="T26" fmla="*/ 109 w 642"/>
                    <a:gd name="T27" fmla="*/ 448 h 1188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</a:gdLst>
                  <a:ahLst/>
                  <a:cxnLst>
                    <a:cxn ang="T28">
                      <a:pos x="T0" y="T1"/>
                    </a:cxn>
                    <a:cxn ang="T29">
                      <a:pos x="T2" y="T3"/>
                    </a:cxn>
                    <a:cxn ang="T30">
                      <a:pos x="T4" y="T5"/>
                    </a:cxn>
                    <a:cxn ang="T31">
                      <a:pos x="T6" y="T7"/>
                    </a:cxn>
                    <a:cxn ang="T32">
                      <a:pos x="T8" y="T9"/>
                    </a:cxn>
                    <a:cxn ang="T33">
                      <a:pos x="T10" y="T11"/>
                    </a:cxn>
                    <a:cxn ang="T34">
                      <a:pos x="T12" y="T13"/>
                    </a:cxn>
                    <a:cxn ang="T35">
                      <a:pos x="T14" y="T15"/>
                    </a:cxn>
                    <a:cxn ang="T36">
                      <a:pos x="T16" y="T17"/>
                    </a:cxn>
                    <a:cxn ang="T37">
                      <a:pos x="T18" y="T19"/>
                    </a:cxn>
                    <a:cxn ang="T38">
                      <a:pos x="T20" y="T21"/>
                    </a:cxn>
                    <a:cxn ang="T39">
                      <a:pos x="T22" y="T23"/>
                    </a:cxn>
                    <a:cxn ang="T40">
                      <a:pos x="T24" y="T25"/>
                    </a:cxn>
                    <a:cxn ang="T41">
                      <a:pos x="T26" y="T27"/>
                    </a:cxn>
                  </a:cxnLst>
                  <a:rect l="0" t="0" r="r" b="b"/>
                  <a:pathLst>
                    <a:path w="642" h="1188">
                      <a:moveTo>
                        <a:pt x="218" y="896"/>
                      </a:moveTo>
                      <a:lnTo>
                        <a:pt x="0" y="124"/>
                      </a:lnTo>
                      <a:lnTo>
                        <a:pt x="81" y="38"/>
                      </a:lnTo>
                      <a:lnTo>
                        <a:pt x="258" y="0"/>
                      </a:lnTo>
                      <a:lnTo>
                        <a:pt x="399" y="57"/>
                      </a:lnTo>
                      <a:lnTo>
                        <a:pt x="642" y="1188"/>
                      </a:lnTo>
                      <a:lnTo>
                        <a:pt x="555" y="1091"/>
                      </a:lnTo>
                      <a:lnTo>
                        <a:pt x="355" y="97"/>
                      </a:lnTo>
                      <a:lnTo>
                        <a:pt x="226" y="61"/>
                      </a:lnTo>
                      <a:lnTo>
                        <a:pt x="119" y="74"/>
                      </a:lnTo>
                      <a:lnTo>
                        <a:pt x="76" y="141"/>
                      </a:lnTo>
                      <a:lnTo>
                        <a:pt x="306" y="924"/>
                      </a:lnTo>
                      <a:lnTo>
                        <a:pt x="218" y="89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7934" name="Freeform 33">
                  <a:extLst>
                    <a:ext uri="{FF2B5EF4-FFF2-40B4-BE49-F238E27FC236}">
                      <a16:creationId xmlns:a16="http://schemas.microsoft.com/office/drawing/2014/main" xmlns="" id="{23D46A33-CF74-434F-B7CD-8E400C183ADC}"/>
                    </a:ext>
                  </a:extLst>
                </p:cNvPr>
                <p:cNvSpPr>
                  <a:spLocks/>
                </p:cNvSpPr>
                <p:nvPr userDrawn="1"/>
              </p:nvSpPr>
              <p:spPr bwMode="auto">
                <a:xfrm>
                  <a:off x="578" y="3650"/>
                  <a:ext cx="96" cy="252"/>
                </a:xfrm>
                <a:custGeom>
                  <a:avLst/>
                  <a:gdLst>
                    <a:gd name="T0" fmla="*/ 0 w 192"/>
                    <a:gd name="T1" fmla="*/ 14 h 504"/>
                    <a:gd name="T2" fmla="*/ 38 w 192"/>
                    <a:gd name="T3" fmla="*/ 97 h 504"/>
                    <a:gd name="T4" fmla="*/ 57 w 192"/>
                    <a:gd name="T5" fmla="*/ 159 h 504"/>
                    <a:gd name="T6" fmla="*/ 58 w 192"/>
                    <a:gd name="T7" fmla="*/ 252 h 504"/>
                    <a:gd name="T8" fmla="*/ 96 w 192"/>
                    <a:gd name="T9" fmla="*/ 252 h 504"/>
                    <a:gd name="T10" fmla="*/ 94 w 192"/>
                    <a:gd name="T11" fmla="*/ 180 h 504"/>
                    <a:gd name="T12" fmla="*/ 81 w 192"/>
                    <a:gd name="T13" fmla="*/ 104 h 504"/>
                    <a:gd name="T14" fmla="*/ 50 w 192"/>
                    <a:gd name="T15" fmla="*/ 30 h 504"/>
                    <a:gd name="T16" fmla="*/ 32 w 192"/>
                    <a:gd name="T17" fmla="*/ 0 h 504"/>
                    <a:gd name="T18" fmla="*/ 0 w 192"/>
                    <a:gd name="T19" fmla="*/ 14 h 504"/>
                    <a:gd name="T20" fmla="*/ 0 w 192"/>
                    <a:gd name="T21" fmla="*/ 14 h 504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0" t="0" r="r" b="b"/>
                  <a:pathLst>
                    <a:path w="192" h="504">
                      <a:moveTo>
                        <a:pt x="0" y="27"/>
                      </a:moveTo>
                      <a:lnTo>
                        <a:pt x="76" y="194"/>
                      </a:lnTo>
                      <a:lnTo>
                        <a:pt x="113" y="318"/>
                      </a:lnTo>
                      <a:lnTo>
                        <a:pt x="116" y="504"/>
                      </a:lnTo>
                      <a:lnTo>
                        <a:pt x="192" y="504"/>
                      </a:lnTo>
                      <a:lnTo>
                        <a:pt x="187" y="360"/>
                      </a:lnTo>
                      <a:lnTo>
                        <a:pt x="162" y="208"/>
                      </a:lnTo>
                      <a:lnTo>
                        <a:pt x="99" y="59"/>
                      </a:lnTo>
                      <a:lnTo>
                        <a:pt x="63" y="0"/>
                      </a:lnTo>
                      <a:lnTo>
                        <a:pt x="0" y="27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7935" name="Freeform 34">
                  <a:extLst>
                    <a:ext uri="{FF2B5EF4-FFF2-40B4-BE49-F238E27FC236}">
                      <a16:creationId xmlns:a16="http://schemas.microsoft.com/office/drawing/2014/main" xmlns="" id="{6D43FE89-6692-F840-A1B2-D87317BB4232}"/>
                    </a:ext>
                  </a:extLst>
                </p:cNvPr>
                <p:cNvSpPr>
                  <a:spLocks/>
                </p:cNvSpPr>
                <p:nvPr userDrawn="1"/>
              </p:nvSpPr>
              <p:spPr bwMode="auto">
                <a:xfrm>
                  <a:off x="328" y="3630"/>
                  <a:ext cx="195" cy="135"/>
                </a:xfrm>
                <a:custGeom>
                  <a:avLst/>
                  <a:gdLst>
                    <a:gd name="T0" fmla="*/ 149 w 390"/>
                    <a:gd name="T1" fmla="*/ 0 h 269"/>
                    <a:gd name="T2" fmla="*/ 129 w 390"/>
                    <a:gd name="T3" fmla="*/ 9 h 269"/>
                    <a:gd name="T4" fmla="*/ 127 w 390"/>
                    <a:gd name="T5" fmla="*/ 33 h 269"/>
                    <a:gd name="T6" fmla="*/ 0 w 390"/>
                    <a:gd name="T7" fmla="*/ 85 h 269"/>
                    <a:gd name="T8" fmla="*/ 0 w 390"/>
                    <a:gd name="T9" fmla="*/ 111 h 269"/>
                    <a:gd name="T10" fmla="*/ 142 w 390"/>
                    <a:gd name="T11" fmla="*/ 113 h 269"/>
                    <a:gd name="T12" fmla="*/ 160 w 390"/>
                    <a:gd name="T13" fmla="*/ 135 h 269"/>
                    <a:gd name="T14" fmla="*/ 195 w 390"/>
                    <a:gd name="T15" fmla="*/ 133 h 269"/>
                    <a:gd name="T16" fmla="*/ 192 w 390"/>
                    <a:gd name="T17" fmla="*/ 95 h 269"/>
                    <a:gd name="T18" fmla="*/ 58 w 390"/>
                    <a:gd name="T19" fmla="*/ 88 h 269"/>
                    <a:gd name="T20" fmla="*/ 167 w 390"/>
                    <a:gd name="T21" fmla="*/ 45 h 269"/>
                    <a:gd name="T22" fmla="*/ 149 w 390"/>
                    <a:gd name="T23" fmla="*/ 0 h 269"/>
                    <a:gd name="T24" fmla="*/ 149 w 390"/>
                    <a:gd name="T25" fmla="*/ 0 h 269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</a:gdLst>
                  <a:ahLst/>
                  <a:cxnLst>
                    <a:cxn ang="T26">
                      <a:pos x="T0" y="T1"/>
                    </a:cxn>
                    <a:cxn ang="T27">
                      <a:pos x="T2" y="T3"/>
                    </a:cxn>
                    <a:cxn ang="T28">
                      <a:pos x="T4" y="T5"/>
                    </a:cxn>
                    <a:cxn ang="T29">
                      <a:pos x="T6" y="T7"/>
                    </a:cxn>
                    <a:cxn ang="T30">
                      <a:pos x="T8" y="T9"/>
                    </a:cxn>
                    <a:cxn ang="T31">
                      <a:pos x="T10" y="T11"/>
                    </a:cxn>
                    <a:cxn ang="T32">
                      <a:pos x="T12" y="T13"/>
                    </a:cxn>
                    <a:cxn ang="T33">
                      <a:pos x="T14" y="T15"/>
                    </a:cxn>
                    <a:cxn ang="T34">
                      <a:pos x="T16" y="T17"/>
                    </a:cxn>
                    <a:cxn ang="T35">
                      <a:pos x="T18" y="T19"/>
                    </a:cxn>
                    <a:cxn ang="T36">
                      <a:pos x="T20" y="T21"/>
                    </a:cxn>
                    <a:cxn ang="T37">
                      <a:pos x="T22" y="T23"/>
                    </a:cxn>
                    <a:cxn ang="T38">
                      <a:pos x="T24" y="T25"/>
                    </a:cxn>
                  </a:cxnLst>
                  <a:rect l="0" t="0" r="r" b="b"/>
                  <a:pathLst>
                    <a:path w="390" h="269">
                      <a:moveTo>
                        <a:pt x="297" y="0"/>
                      </a:moveTo>
                      <a:lnTo>
                        <a:pt x="257" y="17"/>
                      </a:lnTo>
                      <a:lnTo>
                        <a:pt x="253" y="66"/>
                      </a:lnTo>
                      <a:lnTo>
                        <a:pt x="0" y="169"/>
                      </a:lnTo>
                      <a:lnTo>
                        <a:pt x="0" y="222"/>
                      </a:lnTo>
                      <a:lnTo>
                        <a:pt x="284" y="226"/>
                      </a:lnTo>
                      <a:lnTo>
                        <a:pt x="320" y="269"/>
                      </a:lnTo>
                      <a:lnTo>
                        <a:pt x="390" y="266"/>
                      </a:lnTo>
                      <a:lnTo>
                        <a:pt x="383" y="190"/>
                      </a:lnTo>
                      <a:lnTo>
                        <a:pt x="116" y="176"/>
                      </a:lnTo>
                      <a:lnTo>
                        <a:pt x="333" y="89"/>
                      </a:lnTo>
                      <a:lnTo>
                        <a:pt x="297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7936" name="Freeform 35">
                  <a:extLst>
                    <a:ext uri="{FF2B5EF4-FFF2-40B4-BE49-F238E27FC236}">
                      <a16:creationId xmlns:a16="http://schemas.microsoft.com/office/drawing/2014/main" xmlns="" id="{EF740335-C0BA-E240-B68E-89D69228732E}"/>
                    </a:ext>
                  </a:extLst>
                </p:cNvPr>
                <p:cNvSpPr>
                  <a:spLocks/>
                </p:cNvSpPr>
                <p:nvPr userDrawn="1"/>
              </p:nvSpPr>
              <p:spPr bwMode="auto">
                <a:xfrm>
                  <a:off x="658" y="3538"/>
                  <a:ext cx="471" cy="212"/>
                </a:xfrm>
                <a:custGeom>
                  <a:avLst/>
                  <a:gdLst>
                    <a:gd name="T0" fmla="*/ 0 w 941"/>
                    <a:gd name="T1" fmla="*/ 66 h 424"/>
                    <a:gd name="T2" fmla="*/ 432 w 941"/>
                    <a:gd name="T3" fmla="*/ 0 h 424"/>
                    <a:gd name="T4" fmla="*/ 463 w 941"/>
                    <a:gd name="T5" fmla="*/ 39 h 424"/>
                    <a:gd name="T6" fmla="*/ 471 w 941"/>
                    <a:gd name="T7" fmla="*/ 91 h 424"/>
                    <a:gd name="T8" fmla="*/ 452 w 941"/>
                    <a:gd name="T9" fmla="*/ 141 h 424"/>
                    <a:gd name="T10" fmla="*/ 29 w 941"/>
                    <a:gd name="T11" fmla="*/ 212 h 424"/>
                    <a:gd name="T12" fmla="*/ 27 w 941"/>
                    <a:gd name="T13" fmla="*/ 192 h 424"/>
                    <a:gd name="T14" fmla="*/ 432 w 941"/>
                    <a:gd name="T15" fmla="*/ 121 h 424"/>
                    <a:gd name="T16" fmla="*/ 447 w 941"/>
                    <a:gd name="T17" fmla="*/ 73 h 424"/>
                    <a:gd name="T18" fmla="*/ 420 w 941"/>
                    <a:gd name="T19" fmla="*/ 29 h 424"/>
                    <a:gd name="T20" fmla="*/ 0 w 941"/>
                    <a:gd name="T21" fmla="*/ 93 h 424"/>
                    <a:gd name="T22" fmla="*/ 0 w 941"/>
                    <a:gd name="T23" fmla="*/ 66 h 424"/>
                    <a:gd name="T24" fmla="*/ 0 w 941"/>
                    <a:gd name="T25" fmla="*/ 66 h 424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</a:gdLst>
                  <a:ahLst/>
                  <a:cxnLst>
                    <a:cxn ang="T26">
                      <a:pos x="T0" y="T1"/>
                    </a:cxn>
                    <a:cxn ang="T27">
                      <a:pos x="T2" y="T3"/>
                    </a:cxn>
                    <a:cxn ang="T28">
                      <a:pos x="T4" y="T5"/>
                    </a:cxn>
                    <a:cxn ang="T29">
                      <a:pos x="T6" y="T7"/>
                    </a:cxn>
                    <a:cxn ang="T30">
                      <a:pos x="T8" y="T9"/>
                    </a:cxn>
                    <a:cxn ang="T31">
                      <a:pos x="T10" y="T11"/>
                    </a:cxn>
                    <a:cxn ang="T32">
                      <a:pos x="T12" y="T13"/>
                    </a:cxn>
                    <a:cxn ang="T33">
                      <a:pos x="T14" y="T15"/>
                    </a:cxn>
                    <a:cxn ang="T34">
                      <a:pos x="T16" y="T17"/>
                    </a:cxn>
                    <a:cxn ang="T35">
                      <a:pos x="T18" y="T19"/>
                    </a:cxn>
                    <a:cxn ang="T36">
                      <a:pos x="T20" y="T21"/>
                    </a:cxn>
                    <a:cxn ang="T37">
                      <a:pos x="T22" y="T23"/>
                    </a:cxn>
                    <a:cxn ang="T38">
                      <a:pos x="T24" y="T25"/>
                    </a:cxn>
                  </a:cxnLst>
                  <a:rect l="0" t="0" r="r" b="b"/>
                  <a:pathLst>
                    <a:path w="941" h="424">
                      <a:moveTo>
                        <a:pt x="0" y="131"/>
                      </a:moveTo>
                      <a:lnTo>
                        <a:pt x="863" y="0"/>
                      </a:lnTo>
                      <a:lnTo>
                        <a:pt x="926" y="78"/>
                      </a:lnTo>
                      <a:lnTo>
                        <a:pt x="941" y="181"/>
                      </a:lnTo>
                      <a:lnTo>
                        <a:pt x="903" y="282"/>
                      </a:lnTo>
                      <a:lnTo>
                        <a:pt x="57" y="424"/>
                      </a:lnTo>
                      <a:lnTo>
                        <a:pt x="53" y="384"/>
                      </a:lnTo>
                      <a:lnTo>
                        <a:pt x="863" y="242"/>
                      </a:lnTo>
                      <a:lnTo>
                        <a:pt x="893" y="145"/>
                      </a:lnTo>
                      <a:lnTo>
                        <a:pt x="840" y="57"/>
                      </a:lnTo>
                      <a:lnTo>
                        <a:pt x="0" y="185"/>
                      </a:lnTo>
                      <a:lnTo>
                        <a:pt x="0" y="131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7937" name="Freeform 36">
                  <a:extLst>
                    <a:ext uri="{FF2B5EF4-FFF2-40B4-BE49-F238E27FC236}">
                      <a16:creationId xmlns:a16="http://schemas.microsoft.com/office/drawing/2014/main" xmlns="" id="{E0669530-CA6B-2A4B-B06B-E5ABF512C2F0}"/>
                    </a:ext>
                  </a:extLst>
                </p:cNvPr>
                <p:cNvSpPr>
                  <a:spLocks/>
                </p:cNvSpPr>
                <p:nvPr userDrawn="1"/>
              </p:nvSpPr>
              <p:spPr bwMode="auto">
                <a:xfrm>
                  <a:off x="717" y="3606"/>
                  <a:ext cx="245" cy="86"/>
                </a:xfrm>
                <a:custGeom>
                  <a:avLst/>
                  <a:gdLst>
                    <a:gd name="T0" fmla="*/ 0 w 488"/>
                    <a:gd name="T1" fmla="*/ 63 h 173"/>
                    <a:gd name="T2" fmla="*/ 33 w 488"/>
                    <a:gd name="T3" fmla="*/ 86 h 173"/>
                    <a:gd name="T4" fmla="*/ 111 w 488"/>
                    <a:gd name="T5" fmla="*/ 83 h 173"/>
                    <a:gd name="T6" fmla="*/ 210 w 488"/>
                    <a:gd name="T7" fmla="*/ 58 h 173"/>
                    <a:gd name="T8" fmla="*/ 245 w 488"/>
                    <a:gd name="T9" fmla="*/ 21 h 173"/>
                    <a:gd name="T10" fmla="*/ 222 w 488"/>
                    <a:gd name="T11" fmla="*/ 1 h 173"/>
                    <a:gd name="T12" fmla="*/ 127 w 488"/>
                    <a:gd name="T13" fmla="*/ 0 h 173"/>
                    <a:gd name="T14" fmla="*/ 55 w 488"/>
                    <a:gd name="T15" fmla="*/ 6 h 173"/>
                    <a:gd name="T16" fmla="*/ 8 w 488"/>
                    <a:gd name="T17" fmla="*/ 38 h 173"/>
                    <a:gd name="T18" fmla="*/ 56 w 488"/>
                    <a:gd name="T19" fmla="*/ 47 h 173"/>
                    <a:gd name="T20" fmla="*/ 138 w 488"/>
                    <a:gd name="T21" fmla="*/ 26 h 173"/>
                    <a:gd name="T22" fmla="*/ 209 w 488"/>
                    <a:gd name="T23" fmla="*/ 26 h 173"/>
                    <a:gd name="T24" fmla="*/ 135 w 488"/>
                    <a:gd name="T25" fmla="*/ 55 h 173"/>
                    <a:gd name="T26" fmla="*/ 71 w 488"/>
                    <a:gd name="T27" fmla="*/ 63 h 173"/>
                    <a:gd name="T28" fmla="*/ 0 w 488"/>
                    <a:gd name="T29" fmla="*/ 63 h 173"/>
                    <a:gd name="T30" fmla="*/ 0 w 488"/>
                    <a:gd name="T31" fmla="*/ 63 h 173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</a:gdLst>
                  <a:ahLst/>
                  <a:cxnLst>
                    <a:cxn ang="T32">
                      <a:pos x="T0" y="T1"/>
                    </a:cxn>
                    <a:cxn ang="T33">
                      <a:pos x="T2" y="T3"/>
                    </a:cxn>
                    <a:cxn ang="T34">
                      <a:pos x="T4" y="T5"/>
                    </a:cxn>
                    <a:cxn ang="T35">
                      <a:pos x="T6" y="T7"/>
                    </a:cxn>
                    <a:cxn ang="T36">
                      <a:pos x="T8" y="T9"/>
                    </a:cxn>
                    <a:cxn ang="T37">
                      <a:pos x="T10" y="T11"/>
                    </a:cxn>
                    <a:cxn ang="T38">
                      <a:pos x="T12" y="T13"/>
                    </a:cxn>
                    <a:cxn ang="T39">
                      <a:pos x="T14" y="T15"/>
                    </a:cxn>
                    <a:cxn ang="T40">
                      <a:pos x="T16" y="T17"/>
                    </a:cxn>
                    <a:cxn ang="T41">
                      <a:pos x="T18" y="T19"/>
                    </a:cxn>
                    <a:cxn ang="T42">
                      <a:pos x="T20" y="T21"/>
                    </a:cxn>
                    <a:cxn ang="T43">
                      <a:pos x="T22" y="T23"/>
                    </a:cxn>
                    <a:cxn ang="T44">
                      <a:pos x="T24" y="T25"/>
                    </a:cxn>
                    <a:cxn ang="T45">
                      <a:pos x="T26" y="T27"/>
                    </a:cxn>
                    <a:cxn ang="T46">
                      <a:pos x="T28" y="T29"/>
                    </a:cxn>
                    <a:cxn ang="T47">
                      <a:pos x="T30" y="T31"/>
                    </a:cxn>
                  </a:cxnLst>
                  <a:rect l="0" t="0" r="r" b="b"/>
                  <a:pathLst>
                    <a:path w="488" h="173">
                      <a:moveTo>
                        <a:pt x="0" y="126"/>
                      </a:moveTo>
                      <a:lnTo>
                        <a:pt x="66" y="173"/>
                      </a:lnTo>
                      <a:lnTo>
                        <a:pt x="222" y="166"/>
                      </a:lnTo>
                      <a:lnTo>
                        <a:pt x="418" y="116"/>
                      </a:lnTo>
                      <a:lnTo>
                        <a:pt x="488" y="42"/>
                      </a:lnTo>
                      <a:lnTo>
                        <a:pt x="443" y="2"/>
                      </a:lnTo>
                      <a:lnTo>
                        <a:pt x="253" y="0"/>
                      </a:lnTo>
                      <a:lnTo>
                        <a:pt x="110" y="12"/>
                      </a:lnTo>
                      <a:lnTo>
                        <a:pt x="15" y="76"/>
                      </a:lnTo>
                      <a:lnTo>
                        <a:pt x="112" y="95"/>
                      </a:lnTo>
                      <a:lnTo>
                        <a:pt x="275" y="53"/>
                      </a:lnTo>
                      <a:lnTo>
                        <a:pt x="416" y="53"/>
                      </a:lnTo>
                      <a:lnTo>
                        <a:pt x="268" y="110"/>
                      </a:lnTo>
                      <a:lnTo>
                        <a:pt x="142" y="126"/>
                      </a:lnTo>
                      <a:lnTo>
                        <a:pt x="0" y="12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</p:grpSp>
        </p:grpSp>
      </p:grpSp>
      <p:grpSp>
        <p:nvGrpSpPr>
          <p:cNvPr id="37899" name="Group 37">
            <a:extLst>
              <a:ext uri="{FF2B5EF4-FFF2-40B4-BE49-F238E27FC236}">
                <a16:creationId xmlns:a16="http://schemas.microsoft.com/office/drawing/2014/main" xmlns="" id="{4AB848FF-62F9-7C40-A363-2B287ADCDC8C}"/>
              </a:ext>
            </a:extLst>
          </p:cNvPr>
          <p:cNvGrpSpPr>
            <a:grpSpLocks/>
          </p:cNvGrpSpPr>
          <p:nvPr/>
        </p:nvGrpSpPr>
        <p:grpSpPr bwMode="auto">
          <a:xfrm>
            <a:off x="8680450" y="2116138"/>
            <a:ext cx="385763" cy="4308475"/>
            <a:chOff x="5468" y="1333"/>
            <a:chExt cx="243" cy="2714"/>
          </a:xfrm>
        </p:grpSpPr>
        <p:sp>
          <p:nvSpPr>
            <p:cNvPr id="37913" name="Freeform 38">
              <a:extLst>
                <a:ext uri="{FF2B5EF4-FFF2-40B4-BE49-F238E27FC236}">
                  <a16:creationId xmlns:a16="http://schemas.microsoft.com/office/drawing/2014/main" xmlns="" id="{641E5A1B-F1EB-AB47-A265-FF978159ECBA}"/>
                </a:ext>
              </a:extLst>
            </p:cNvPr>
            <p:cNvSpPr>
              <a:spLocks/>
            </p:cNvSpPr>
            <p:nvPr userDrawn="1"/>
          </p:nvSpPr>
          <p:spPr bwMode="auto">
            <a:xfrm flipH="1">
              <a:off x="5468" y="2620"/>
              <a:ext cx="205" cy="1427"/>
            </a:xfrm>
            <a:custGeom>
              <a:avLst/>
              <a:gdLst>
                <a:gd name="T0" fmla="*/ 184 w 772"/>
                <a:gd name="T1" fmla="*/ 1379 h 3266"/>
                <a:gd name="T2" fmla="*/ 101 w 772"/>
                <a:gd name="T3" fmla="*/ 1287 h 3266"/>
                <a:gd name="T4" fmla="*/ 85 w 772"/>
                <a:gd name="T5" fmla="*/ 1216 h 3266"/>
                <a:gd name="T6" fmla="*/ 99 w 772"/>
                <a:gd name="T7" fmla="*/ 1111 h 3266"/>
                <a:gd name="T8" fmla="*/ 157 w 772"/>
                <a:gd name="T9" fmla="*/ 984 h 3266"/>
                <a:gd name="T10" fmla="*/ 170 w 772"/>
                <a:gd name="T11" fmla="*/ 904 h 3266"/>
                <a:gd name="T12" fmla="*/ 157 w 772"/>
                <a:gd name="T13" fmla="*/ 851 h 3266"/>
                <a:gd name="T14" fmla="*/ 106 w 772"/>
                <a:gd name="T15" fmla="*/ 812 h 3266"/>
                <a:gd name="T16" fmla="*/ 96 w 772"/>
                <a:gd name="T17" fmla="*/ 763 h 3266"/>
                <a:gd name="T18" fmla="*/ 114 w 772"/>
                <a:gd name="T19" fmla="*/ 693 h 3266"/>
                <a:gd name="T20" fmla="*/ 197 w 772"/>
                <a:gd name="T21" fmla="*/ 505 h 3266"/>
                <a:gd name="T22" fmla="*/ 205 w 772"/>
                <a:gd name="T23" fmla="*/ 413 h 3266"/>
                <a:gd name="T24" fmla="*/ 184 w 772"/>
                <a:gd name="T25" fmla="*/ 312 h 3266"/>
                <a:gd name="T26" fmla="*/ 114 w 772"/>
                <a:gd name="T27" fmla="*/ 263 h 3266"/>
                <a:gd name="T28" fmla="*/ 53 w 772"/>
                <a:gd name="T29" fmla="*/ 184 h 3266"/>
                <a:gd name="T30" fmla="*/ 0 w 772"/>
                <a:gd name="T31" fmla="*/ 0 h 3266"/>
                <a:gd name="T32" fmla="*/ 8 w 772"/>
                <a:gd name="T33" fmla="*/ 167 h 3266"/>
                <a:gd name="T34" fmla="*/ 48 w 772"/>
                <a:gd name="T35" fmla="*/ 267 h 3266"/>
                <a:gd name="T36" fmla="*/ 101 w 772"/>
                <a:gd name="T37" fmla="*/ 329 h 3266"/>
                <a:gd name="T38" fmla="*/ 160 w 772"/>
                <a:gd name="T39" fmla="*/ 364 h 3266"/>
                <a:gd name="T40" fmla="*/ 163 w 772"/>
                <a:gd name="T41" fmla="*/ 456 h 3266"/>
                <a:gd name="T42" fmla="*/ 133 w 772"/>
                <a:gd name="T43" fmla="*/ 553 h 3266"/>
                <a:gd name="T44" fmla="*/ 64 w 772"/>
                <a:gd name="T45" fmla="*/ 724 h 3266"/>
                <a:gd name="T46" fmla="*/ 61 w 772"/>
                <a:gd name="T47" fmla="*/ 834 h 3266"/>
                <a:gd name="T48" fmla="*/ 125 w 772"/>
                <a:gd name="T49" fmla="*/ 895 h 3266"/>
                <a:gd name="T50" fmla="*/ 122 w 772"/>
                <a:gd name="T51" fmla="*/ 952 h 3266"/>
                <a:gd name="T52" fmla="*/ 66 w 772"/>
                <a:gd name="T53" fmla="*/ 1071 h 3266"/>
                <a:gd name="T54" fmla="*/ 42 w 772"/>
                <a:gd name="T55" fmla="*/ 1185 h 3266"/>
                <a:gd name="T56" fmla="*/ 64 w 772"/>
                <a:gd name="T57" fmla="*/ 1308 h 3266"/>
                <a:gd name="T58" fmla="*/ 114 w 772"/>
                <a:gd name="T59" fmla="*/ 1374 h 3266"/>
                <a:gd name="T60" fmla="*/ 178 w 772"/>
                <a:gd name="T61" fmla="*/ 1427 h 3266"/>
                <a:gd name="T62" fmla="*/ 184 w 772"/>
                <a:gd name="T63" fmla="*/ 1379 h 3266"/>
                <a:gd name="T64" fmla="*/ 184 w 772"/>
                <a:gd name="T65" fmla="*/ 1379 h 326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772" h="3266">
                  <a:moveTo>
                    <a:pt x="692" y="3156"/>
                  </a:moveTo>
                  <a:lnTo>
                    <a:pt x="380" y="2945"/>
                  </a:lnTo>
                  <a:lnTo>
                    <a:pt x="319" y="2783"/>
                  </a:lnTo>
                  <a:lnTo>
                    <a:pt x="371" y="2542"/>
                  </a:lnTo>
                  <a:lnTo>
                    <a:pt x="591" y="2251"/>
                  </a:lnTo>
                  <a:lnTo>
                    <a:pt x="641" y="2070"/>
                  </a:lnTo>
                  <a:lnTo>
                    <a:pt x="591" y="1948"/>
                  </a:lnTo>
                  <a:lnTo>
                    <a:pt x="401" y="1859"/>
                  </a:lnTo>
                  <a:lnTo>
                    <a:pt x="361" y="1747"/>
                  </a:lnTo>
                  <a:lnTo>
                    <a:pt x="430" y="1587"/>
                  </a:lnTo>
                  <a:lnTo>
                    <a:pt x="741" y="1156"/>
                  </a:lnTo>
                  <a:lnTo>
                    <a:pt x="772" y="945"/>
                  </a:lnTo>
                  <a:lnTo>
                    <a:pt x="692" y="713"/>
                  </a:lnTo>
                  <a:lnTo>
                    <a:pt x="430" y="603"/>
                  </a:lnTo>
                  <a:lnTo>
                    <a:pt x="200" y="422"/>
                  </a:lnTo>
                  <a:lnTo>
                    <a:pt x="0" y="0"/>
                  </a:lnTo>
                  <a:lnTo>
                    <a:pt x="29" y="382"/>
                  </a:lnTo>
                  <a:lnTo>
                    <a:pt x="179" y="612"/>
                  </a:lnTo>
                  <a:lnTo>
                    <a:pt x="380" y="753"/>
                  </a:lnTo>
                  <a:lnTo>
                    <a:pt x="601" y="833"/>
                  </a:lnTo>
                  <a:lnTo>
                    <a:pt x="612" y="1044"/>
                  </a:lnTo>
                  <a:lnTo>
                    <a:pt x="500" y="1266"/>
                  </a:lnTo>
                  <a:lnTo>
                    <a:pt x="240" y="1658"/>
                  </a:lnTo>
                  <a:lnTo>
                    <a:pt x="230" y="1909"/>
                  </a:lnTo>
                  <a:lnTo>
                    <a:pt x="471" y="2049"/>
                  </a:lnTo>
                  <a:lnTo>
                    <a:pt x="460" y="2180"/>
                  </a:lnTo>
                  <a:lnTo>
                    <a:pt x="249" y="2452"/>
                  </a:lnTo>
                  <a:lnTo>
                    <a:pt x="160" y="2713"/>
                  </a:lnTo>
                  <a:lnTo>
                    <a:pt x="240" y="2994"/>
                  </a:lnTo>
                  <a:lnTo>
                    <a:pt x="430" y="3144"/>
                  </a:lnTo>
                  <a:lnTo>
                    <a:pt x="671" y="3266"/>
                  </a:lnTo>
                  <a:lnTo>
                    <a:pt x="692" y="3156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7914" name="Freeform 39">
              <a:extLst>
                <a:ext uri="{FF2B5EF4-FFF2-40B4-BE49-F238E27FC236}">
                  <a16:creationId xmlns:a16="http://schemas.microsoft.com/office/drawing/2014/main" xmlns="" id="{045512AD-BCCF-1142-8770-73CBF0720C32}"/>
                </a:ext>
              </a:extLst>
            </p:cNvPr>
            <p:cNvSpPr>
              <a:spLocks/>
            </p:cNvSpPr>
            <p:nvPr userDrawn="1"/>
          </p:nvSpPr>
          <p:spPr bwMode="auto">
            <a:xfrm flipH="1">
              <a:off x="5506" y="1333"/>
              <a:ext cx="205" cy="1633"/>
            </a:xfrm>
            <a:custGeom>
              <a:avLst/>
              <a:gdLst>
                <a:gd name="T0" fmla="*/ 184 w 772"/>
                <a:gd name="T1" fmla="*/ 1578 h 3266"/>
                <a:gd name="T2" fmla="*/ 101 w 772"/>
                <a:gd name="T3" fmla="*/ 1473 h 3266"/>
                <a:gd name="T4" fmla="*/ 85 w 772"/>
                <a:gd name="T5" fmla="*/ 1392 h 3266"/>
                <a:gd name="T6" fmla="*/ 99 w 772"/>
                <a:gd name="T7" fmla="*/ 1271 h 3266"/>
                <a:gd name="T8" fmla="*/ 157 w 772"/>
                <a:gd name="T9" fmla="*/ 1126 h 3266"/>
                <a:gd name="T10" fmla="*/ 170 w 772"/>
                <a:gd name="T11" fmla="*/ 1035 h 3266"/>
                <a:gd name="T12" fmla="*/ 157 w 772"/>
                <a:gd name="T13" fmla="*/ 974 h 3266"/>
                <a:gd name="T14" fmla="*/ 106 w 772"/>
                <a:gd name="T15" fmla="*/ 930 h 3266"/>
                <a:gd name="T16" fmla="*/ 96 w 772"/>
                <a:gd name="T17" fmla="*/ 874 h 3266"/>
                <a:gd name="T18" fmla="*/ 114 w 772"/>
                <a:gd name="T19" fmla="*/ 794 h 3266"/>
                <a:gd name="T20" fmla="*/ 197 w 772"/>
                <a:gd name="T21" fmla="*/ 578 h 3266"/>
                <a:gd name="T22" fmla="*/ 205 w 772"/>
                <a:gd name="T23" fmla="*/ 473 h 3266"/>
                <a:gd name="T24" fmla="*/ 184 w 772"/>
                <a:gd name="T25" fmla="*/ 357 h 3266"/>
                <a:gd name="T26" fmla="*/ 114 w 772"/>
                <a:gd name="T27" fmla="*/ 302 h 3266"/>
                <a:gd name="T28" fmla="*/ 53 w 772"/>
                <a:gd name="T29" fmla="*/ 211 h 3266"/>
                <a:gd name="T30" fmla="*/ 0 w 772"/>
                <a:gd name="T31" fmla="*/ 0 h 3266"/>
                <a:gd name="T32" fmla="*/ 8 w 772"/>
                <a:gd name="T33" fmla="*/ 191 h 3266"/>
                <a:gd name="T34" fmla="*/ 48 w 772"/>
                <a:gd name="T35" fmla="*/ 306 h 3266"/>
                <a:gd name="T36" fmla="*/ 101 w 772"/>
                <a:gd name="T37" fmla="*/ 377 h 3266"/>
                <a:gd name="T38" fmla="*/ 160 w 772"/>
                <a:gd name="T39" fmla="*/ 417 h 3266"/>
                <a:gd name="T40" fmla="*/ 163 w 772"/>
                <a:gd name="T41" fmla="*/ 522 h 3266"/>
                <a:gd name="T42" fmla="*/ 133 w 772"/>
                <a:gd name="T43" fmla="*/ 633 h 3266"/>
                <a:gd name="T44" fmla="*/ 64 w 772"/>
                <a:gd name="T45" fmla="*/ 829 h 3266"/>
                <a:gd name="T46" fmla="*/ 61 w 772"/>
                <a:gd name="T47" fmla="*/ 955 h 3266"/>
                <a:gd name="T48" fmla="*/ 125 w 772"/>
                <a:gd name="T49" fmla="*/ 1025 h 3266"/>
                <a:gd name="T50" fmla="*/ 122 w 772"/>
                <a:gd name="T51" fmla="*/ 1090 h 3266"/>
                <a:gd name="T52" fmla="*/ 66 w 772"/>
                <a:gd name="T53" fmla="*/ 1226 h 3266"/>
                <a:gd name="T54" fmla="*/ 42 w 772"/>
                <a:gd name="T55" fmla="*/ 1357 h 3266"/>
                <a:gd name="T56" fmla="*/ 64 w 772"/>
                <a:gd name="T57" fmla="*/ 1497 h 3266"/>
                <a:gd name="T58" fmla="*/ 114 w 772"/>
                <a:gd name="T59" fmla="*/ 1572 h 3266"/>
                <a:gd name="T60" fmla="*/ 178 w 772"/>
                <a:gd name="T61" fmla="*/ 1633 h 3266"/>
                <a:gd name="T62" fmla="*/ 184 w 772"/>
                <a:gd name="T63" fmla="*/ 1578 h 3266"/>
                <a:gd name="T64" fmla="*/ 184 w 772"/>
                <a:gd name="T65" fmla="*/ 1578 h 326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772" h="3266">
                  <a:moveTo>
                    <a:pt x="692" y="3156"/>
                  </a:moveTo>
                  <a:lnTo>
                    <a:pt x="380" y="2945"/>
                  </a:lnTo>
                  <a:lnTo>
                    <a:pt x="319" y="2783"/>
                  </a:lnTo>
                  <a:lnTo>
                    <a:pt x="371" y="2542"/>
                  </a:lnTo>
                  <a:lnTo>
                    <a:pt x="591" y="2251"/>
                  </a:lnTo>
                  <a:lnTo>
                    <a:pt x="641" y="2070"/>
                  </a:lnTo>
                  <a:lnTo>
                    <a:pt x="591" y="1948"/>
                  </a:lnTo>
                  <a:lnTo>
                    <a:pt x="401" y="1859"/>
                  </a:lnTo>
                  <a:lnTo>
                    <a:pt x="361" y="1747"/>
                  </a:lnTo>
                  <a:lnTo>
                    <a:pt x="430" y="1587"/>
                  </a:lnTo>
                  <a:lnTo>
                    <a:pt x="741" y="1156"/>
                  </a:lnTo>
                  <a:lnTo>
                    <a:pt x="772" y="945"/>
                  </a:lnTo>
                  <a:lnTo>
                    <a:pt x="692" y="713"/>
                  </a:lnTo>
                  <a:lnTo>
                    <a:pt x="430" y="603"/>
                  </a:lnTo>
                  <a:lnTo>
                    <a:pt x="200" y="422"/>
                  </a:lnTo>
                  <a:lnTo>
                    <a:pt x="0" y="0"/>
                  </a:lnTo>
                  <a:lnTo>
                    <a:pt x="29" y="382"/>
                  </a:lnTo>
                  <a:lnTo>
                    <a:pt x="179" y="612"/>
                  </a:lnTo>
                  <a:lnTo>
                    <a:pt x="380" y="753"/>
                  </a:lnTo>
                  <a:lnTo>
                    <a:pt x="601" y="833"/>
                  </a:lnTo>
                  <a:lnTo>
                    <a:pt x="612" y="1044"/>
                  </a:lnTo>
                  <a:lnTo>
                    <a:pt x="500" y="1266"/>
                  </a:lnTo>
                  <a:lnTo>
                    <a:pt x="240" y="1658"/>
                  </a:lnTo>
                  <a:lnTo>
                    <a:pt x="230" y="1909"/>
                  </a:lnTo>
                  <a:lnTo>
                    <a:pt x="471" y="2049"/>
                  </a:lnTo>
                  <a:lnTo>
                    <a:pt x="460" y="2180"/>
                  </a:lnTo>
                  <a:lnTo>
                    <a:pt x="249" y="2452"/>
                  </a:lnTo>
                  <a:lnTo>
                    <a:pt x="160" y="2713"/>
                  </a:lnTo>
                  <a:lnTo>
                    <a:pt x="240" y="2994"/>
                  </a:lnTo>
                  <a:lnTo>
                    <a:pt x="430" y="3144"/>
                  </a:lnTo>
                  <a:lnTo>
                    <a:pt x="671" y="3266"/>
                  </a:lnTo>
                  <a:lnTo>
                    <a:pt x="692" y="3156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37900" name="Group 40">
            <a:extLst>
              <a:ext uri="{FF2B5EF4-FFF2-40B4-BE49-F238E27FC236}">
                <a16:creationId xmlns:a16="http://schemas.microsoft.com/office/drawing/2014/main" xmlns="" id="{FF3BB97D-77D0-D64D-B4A9-117F7A210EDB}"/>
              </a:ext>
            </a:extLst>
          </p:cNvPr>
          <p:cNvGrpSpPr>
            <a:grpSpLocks/>
          </p:cNvGrpSpPr>
          <p:nvPr/>
        </p:nvGrpSpPr>
        <p:grpSpPr bwMode="auto">
          <a:xfrm>
            <a:off x="7318375" y="90488"/>
            <a:ext cx="2133600" cy="1911350"/>
            <a:chOff x="4610" y="57"/>
            <a:chExt cx="1344" cy="1204"/>
          </a:xfrm>
        </p:grpSpPr>
        <p:grpSp>
          <p:nvGrpSpPr>
            <p:cNvPr id="37901" name="Group 41">
              <a:extLst>
                <a:ext uri="{FF2B5EF4-FFF2-40B4-BE49-F238E27FC236}">
                  <a16:creationId xmlns:a16="http://schemas.microsoft.com/office/drawing/2014/main" xmlns="" id="{03BD0E17-FDAD-804A-BA41-9D9E62EA3F13}"/>
                </a:ext>
              </a:extLst>
            </p:cNvPr>
            <p:cNvGrpSpPr>
              <a:grpSpLocks/>
            </p:cNvGrpSpPr>
            <p:nvPr userDrawn="1"/>
          </p:nvGrpSpPr>
          <p:grpSpPr bwMode="auto">
            <a:xfrm>
              <a:off x="4610" y="57"/>
              <a:ext cx="1344" cy="1204"/>
              <a:chOff x="4610" y="57"/>
              <a:chExt cx="1344" cy="1204"/>
            </a:xfrm>
          </p:grpSpPr>
          <p:sp>
            <p:nvSpPr>
              <p:cNvPr id="37903" name="Freeform 42">
                <a:extLst>
                  <a:ext uri="{FF2B5EF4-FFF2-40B4-BE49-F238E27FC236}">
                    <a16:creationId xmlns:a16="http://schemas.microsoft.com/office/drawing/2014/main" xmlns="" id="{ECA59FCF-1BB9-9348-86EA-A3C9C7BCE657}"/>
                  </a:ext>
                </a:extLst>
              </p:cNvPr>
              <p:cNvSpPr>
                <a:spLocks/>
              </p:cNvSpPr>
              <p:nvPr userDrawn="1"/>
            </p:nvSpPr>
            <p:spPr bwMode="auto">
              <a:xfrm rot="-3172564">
                <a:off x="5430" y="1086"/>
                <a:ext cx="62" cy="288"/>
              </a:xfrm>
              <a:custGeom>
                <a:avLst/>
                <a:gdLst>
                  <a:gd name="T0" fmla="*/ 31 w 245"/>
                  <a:gd name="T1" fmla="*/ 3 h 806"/>
                  <a:gd name="T2" fmla="*/ 33 w 245"/>
                  <a:gd name="T3" fmla="*/ 122 h 806"/>
                  <a:gd name="T4" fmla="*/ 0 w 245"/>
                  <a:gd name="T5" fmla="*/ 288 h 806"/>
                  <a:gd name="T6" fmla="*/ 20 w 245"/>
                  <a:gd name="T7" fmla="*/ 282 h 806"/>
                  <a:gd name="T8" fmla="*/ 55 w 245"/>
                  <a:gd name="T9" fmla="*/ 134 h 806"/>
                  <a:gd name="T10" fmla="*/ 62 w 245"/>
                  <a:gd name="T11" fmla="*/ 0 h 806"/>
                  <a:gd name="T12" fmla="*/ 31 w 245"/>
                  <a:gd name="T13" fmla="*/ 3 h 806"/>
                  <a:gd name="T14" fmla="*/ 31 w 245"/>
                  <a:gd name="T15" fmla="*/ 3 h 80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245" h="806">
                    <a:moveTo>
                      <a:pt x="123" y="9"/>
                    </a:moveTo>
                    <a:lnTo>
                      <a:pt x="131" y="342"/>
                    </a:lnTo>
                    <a:lnTo>
                      <a:pt x="0" y="806"/>
                    </a:lnTo>
                    <a:lnTo>
                      <a:pt x="79" y="789"/>
                    </a:lnTo>
                    <a:lnTo>
                      <a:pt x="218" y="376"/>
                    </a:lnTo>
                    <a:lnTo>
                      <a:pt x="245" y="0"/>
                    </a:lnTo>
                    <a:lnTo>
                      <a:pt x="123" y="9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grpSp>
            <p:nvGrpSpPr>
              <p:cNvPr id="37904" name="Group 43">
                <a:extLst>
                  <a:ext uri="{FF2B5EF4-FFF2-40B4-BE49-F238E27FC236}">
                    <a16:creationId xmlns:a16="http://schemas.microsoft.com/office/drawing/2014/main" xmlns="" id="{3A7A6D7B-0D25-8844-ACB7-276D860D79C9}"/>
                  </a:ext>
                </a:extLst>
              </p:cNvPr>
              <p:cNvGrpSpPr>
                <a:grpSpLocks/>
              </p:cNvGrpSpPr>
              <p:nvPr userDrawn="1"/>
            </p:nvGrpSpPr>
            <p:grpSpPr bwMode="auto">
              <a:xfrm>
                <a:off x="4610" y="57"/>
                <a:ext cx="1344" cy="985"/>
                <a:chOff x="4610" y="57"/>
                <a:chExt cx="1344" cy="985"/>
              </a:xfrm>
            </p:grpSpPr>
            <p:sp>
              <p:nvSpPr>
                <p:cNvPr id="37905" name="Freeform 44">
                  <a:extLst>
                    <a:ext uri="{FF2B5EF4-FFF2-40B4-BE49-F238E27FC236}">
                      <a16:creationId xmlns:a16="http://schemas.microsoft.com/office/drawing/2014/main" xmlns="" id="{3BF25E9A-CBA1-DD49-9589-E5BE849631D2}"/>
                    </a:ext>
                  </a:extLst>
                </p:cNvPr>
                <p:cNvSpPr>
                  <a:spLocks/>
                </p:cNvSpPr>
                <p:nvPr userDrawn="1"/>
              </p:nvSpPr>
              <p:spPr bwMode="auto">
                <a:xfrm rot="-3172564">
                  <a:off x="4966" y="71"/>
                  <a:ext cx="153" cy="125"/>
                </a:xfrm>
                <a:custGeom>
                  <a:avLst/>
                  <a:gdLst>
                    <a:gd name="T0" fmla="*/ 0 w 604"/>
                    <a:gd name="T1" fmla="*/ 0 h 349"/>
                    <a:gd name="T2" fmla="*/ 75 w 604"/>
                    <a:gd name="T3" fmla="*/ 66 h 349"/>
                    <a:gd name="T4" fmla="*/ 127 w 604"/>
                    <a:gd name="T5" fmla="*/ 125 h 349"/>
                    <a:gd name="T6" fmla="*/ 153 w 604"/>
                    <a:gd name="T7" fmla="*/ 50 h 349"/>
                    <a:gd name="T8" fmla="*/ 91 w 604"/>
                    <a:gd name="T9" fmla="*/ 3 h 349"/>
                    <a:gd name="T10" fmla="*/ 118 w 604"/>
                    <a:gd name="T11" fmla="*/ 66 h 349"/>
                    <a:gd name="T12" fmla="*/ 33 w 604"/>
                    <a:gd name="T13" fmla="*/ 6 h 349"/>
                    <a:gd name="T14" fmla="*/ 0 w 604"/>
                    <a:gd name="T15" fmla="*/ 0 h 349"/>
                    <a:gd name="T16" fmla="*/ 0 w 604"/>
                    <a:gd name="T17" fmla="*/ 0 h 349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0" t="0" r="r" b="b"/>
                  <a:pathLst>
                    <a:path w="604" h="349">
                      <a:moveTo>
                        <a:pt x="0" y="0"/>
                      </a:moveTo>
                      <a:lnTo>
                        <a:pt x="298" y="184"/>
                      </a:lnTo>
                      <a:lnTo>
                        <a:pt x="500" y="349"/>
                      </a:lnTo>
                      <a:lnTo>
                        <a:pt x="604" y="140"/>
                      </a:lnTo>
                      <a:lnTo>
                        <a:pt x="359" y="9"/>
                      </a:lnTo>
                      <a:lnTo>
                        <a:pt x="464" y="184"/>
                      </a:lnTo>
                      <a:lnTo>
                        <a:pt x="131" y="17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7906" name="Freeform 45">
                  <a:extLst>
                    <a:ext uri="{FF2B5EF4-FFF2-40B4-BE49-F238E27FC236}">
                      <a16:creationId xmlns:a16="http://schemas.microsoft.com/office/drawing/2014/main" xmlns="" id="{779BF9B0-E3D5-DC47-B692-16489D9B9C92}"/>
                    </a:ext>
                  </a:extLst>
                </p:cNvPr>
                <p:cNvSpPr>
                  <a:spLocks/>
                </p:cNvSpPr>
                <p:nvPr userDrawn="1"/>
              </p:nvSpPr>
              <p:spPr bwMode="auto">
                <a:xfrm rot="-3172564">
                  <a:off x="5050" y="330"/>
                  <a:ext cx="269" cy="438"/>
                </a:xfrm>
                <a:custGeom>
                  <a:avLst/>
                  <a:gdLst>
                    <a:gd name="T0" fmla="*/ 187 w 1064"/>
                    <a:gd name="T1" fmla="*/ 46 h 1230"/>
                    <a:gd name="T2" fmla="*/ 123 w 1064"/>
                    <a:gd name="T3" fmla="*/ 125 h 1230"/>
                    <a:gd name="T4" fmla="*/ 41 w 1064"/>
                    <a:gd name="T5" fmla="*/ 271 h 1230"/>
                    <a:gd name="T6" fmla="*/ 0 w 1064"/>
                    <a:gd name="T7" fmla="*/ 392 h 1230"/>
                    <a:gd name="T8" fmla="*/ 15 w 1064"/>
                    <a:gd name="T9" fmla="*/ 438 h 1230"/>
                    <a:gd name="T10" fmla="*/ 66 w 1064"/>
                    <a:gd name="T11" fmla="*/ 428 h 1230"/>
                    <a:gd name="T12" fmla="*/ 146 w 1064"/>
                    <a:gd name="T13" fmla="*/ 325 h 1230"/>
                    <a:gd name="T14" fmla="*/ 221 w 1064"/>
                    <a:gd name="T15" fmla="*/ 190 h 1230"/>
                    <a:gd name="T16" fmla="*/ 261 w 1064"/>
                    <a:gd name="T17" fmla="*/ 96 h 1230"/>
                    <a:gd name="T18" fmla="*/ 269 w 1064"/>
                    <a:gd name="T19" fmla="*/ 30 h 1230"/>
                    <a:gd name="T20" fmla="*/ 247 w 1064"/>
                    <a:gd name="T21" fmla="*/ 0 h 1230"/>
                    <a:gd name="T22" fmla="*/ 211 w 1064"/>
                    <a:gd name="T23" fmla="*/ 23 h 1230"/>
                    <a:gd name="T24" fmla="*/ 245 w 1064"/>
                    <a:gd name="T25" fmla="*/ 38 h 1230"/>
                    <a:gd name="T26" fmla="*/ 221 w 1064"/>
                    <a:gd name="T27" fmla="*/ 125 h 1230"/>
                    <a:gd name="T28" fmla="*/ 174 w 1064"/>
                    <a:gd name="T29" fmla="*/ 234 h 1230"/>
                    <a:gd name="T30" fmla="*/ 88 w 1064"/>
                    <a:gd name="T31" fmla="*/ 359 h 1230"/>
                    <a:gd name="T32" fmla="*/ 29 w 1064"/>
                    <a:gd name="T33" fmla="*/ 397 h 1230"/>
                    <a:gd name="T34" fmla="*/ 34 w 1064"/>
                    <a:gd name="T35" fmla="*/ 336 h 1230"/>
                    <a:gd name="T36" fmla="*/ 110 w 1064"/>
                    <a:gd name="T37" fmla="*/ 179 h 1230"/>
                    <a:gd name="T38" fmla="*/ 210 w 1064"/>
                    <a:gd name="T39" fmla="*/ 42 h 1230"/>
                    <a:gd name="T40" fmla="*/ 187 w 1064"/>
                    <a:gd name="T41" fmla="*/ 46 h 1230"/>
                    <a:gd name="T42" fmla="*/ 187 w 1064"/>
                    <a:gd name="T43" fmla="*/ 46 h 1230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</a:gdLst>
                  <a:ahLst/>
                  <a:cxnLst>
                    <a:cxn ang="T44">
                      <a:pos x="T0" y="T1"/>
                    </a:cxn>
                    <a:cxn ang="T45">
                      <a:pos x="T2" y="T3"/>
                    </a:cxn>
                    <a:cxn ang="T46">
                      <a:pos x="T4" y="T5"/>
                    </a:cxn>
                    <a:cxn ang="T47">
                      <a:pos x="T6" y="T7"/>
                    </a:cxn>
                    <a:cxn ang="T48">
                      <a:pos x="T8" y="T9"/>
                    </a:cxn>
                    <a:cxn ang="T49">
                      <a:pos x="T10" y="T11"/>
                    </a:cxn>
                    <a:cxn ang="T50">
                      <a:pos x="T12" y="T13"/>
                    </a:cxn>
                    <a:cxn ang="T51">
                      <a:pos x="T14" y="T15"/>
                    </a:cxn>
                    <a:cxn ang="T52">
                      <a:pos x="T16" y="T17"/>
                    </a:cxn>
                    <a:cxn ang="T53">
                      <a:pos x="T18" y="T19"/>
                    </a:cxn>
                    <a:cxn ang="T54">
                      <a:pos x="T20" y="T21"/>
                    </a:cxn>
                    <a:cxn ang="T55">
                      <a:pos x="T22" y="T23"/>
                    </a:cxn>
                    <a:cxn ang="T56">
                      <a:pos x="T24" y="T25"/>
                    </a:cxn>
                    <a:cxn ang="T57">
                      <a:pos x="T26" y="T27"/>
                    </a:cxn>
                    <a:cxn ang="T58">
                      <a:pos x="T28" y="T29"/>
                    </a:cxn>
                    <a:cxn ang="T59">
                      <a:pos x="T30" y="T31"/>
                    </a:cxn>
                    <a:cxn ang="T60">
                      <a:pos x="T32" y="T33"/>
                    </a:cxn>
                    <a:cxn ang="T61">
                      <a:pos x="T34" y="T35"/>
                    </a:cxn>
                    <a:cxn ang="T62">
                      <a:pos x="T36" y="T37"/>
                    </a:cxn>
                    <a:cxn ang="T63">
                      <a:pos x="T38" y="T39"/>
                    </a:cxn>
                    <a:cxn ang="T64">
                      <a:pos x="T40" y="T41"/>
                    </a:cxn>
                    <a:cxn ang="T65">
                      <a:pos x="T42" y="T43"/>
                    </a:cxn>
                  </a:cxnLst>
                  <a:rect l="0" t="0" r="r" b="b"/>
                  <a:pathLst>
                    <a:path w="1064" h="1230">
                      <a:moveTo>
                        <a:pt x="741" y="129"/>
                      </a:moveTo>
                      <a:lnTo>
                        <a:pt x="485" y="352"/>
                      </a:lnTo>
                      <a:lnTo>
                        <a:pt x="163" y="762"/>
                      </a:lnTo>
                      <a:lnTo>
                        <a:pt x="0" y="1101"/>
                      </a:lnTo>
                      <a:lnTo>
                        <a:pt x="59" y="1230"/>
                      </a:lnTo>
                      <a:lnTo>
                        <a:pt x="262" y="1201"/>
                      </a:lnTo>
                      <a:lnTo>
                        <a:pt x="578" y="914"/>
                      </a:lnTo>
                      <a:lnTo>
                        <a:pt x="876" y="534"/>
                      </a:lnTo>
                      <a:lnTo>
                        <a:pt x="1034" y="270"/>
                      </a:lnTo>
                      <a:lnTo>
                        <a:pt x="1064" y="84"/>
                      </a:lnTo>
                      <a:lnTo>
                        <a:pt x="977" y="0"/>
                      </a:lnTo>
                      <a:lnTo>
                        <a:pt x="836" y="65"/>
                      </a:lnTo>
                      <a:lnTo>
                        <a:pt x="969" y="107"/>
                      </a:lnTo>
                      <a:lnTo>
                        <a:pt x="876" y="352"/>
                      </a:lnTo>
                      <a:lnTo>
                        <a:pt x="690" y="656"/>
                      </a:lnTo>
                      <a:lnTo>
                        <a:pt x="350" y="1008"/>
                      </a:lnTo>
                      <a:lnTo>
                        <a:pt x="116" y="1114"/>
                      </a:lnTo>
                      <a:lnTo>
                        <a:pt x="135" y="943"/>
                      </a:lnTo>
                      <a:lnTo>
                        <a:pt x="437" y="504"/>
                      </a:lnTo>
                      <a:lnTo>
                        <a:pt x="831" y="118"/>
                      </a:lnTo>
                      <a:lnTo>
                        <a:pt x="741" y="129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7907" name="Freeform 46">
                  <a:extLst>
                    <a:ext uri="{FF2B5EF4-FFF2-40B4-BE49-F238E27FC236}">
                      <a16:creationId xmlns:a16="http://schemas.microsoft.com/office/drawing/2014/main" xmlns="" id="{8A05E18E-B673-D04B-B5EF-61FA2B9447EE}"/>
                    </a:ext>
                  </a:extLst>
                </p:cNvPr>
                <p:cNvSpPr>
                  <a:spLocks/>
                </p:cNvSpPr>
                <p:nvPr userDrawn="1"/>
              </p:nvSpPr>
              <p:spPr bwMode="auto">
                <a:xfrm rot="-3172564">
                  <a:off x="4860" y="180"/>
                  <a:ext cx="505" cy="898"/>
                </a:xfrm>
                <a:custGeom>
                  <a:avLst/>
                  <a:gdLst>
                    <a:gd name="T0" fmla="*/ 490 w 2002"/>
                    <a:gd name="T1" fmla="*/ 0 h 2521"/>
                    <a:gd name="T2" fmla="*/ 0 w 2002"/>
                    <a:gd name="T3" fmla="*/ 898 h 2521"/>
                    <a:gd name="T4" fmla="*/ 48 w 2002"/>
                    <a:gd name="T5" fmla="*/ 873 h 2521"/>
                    <a:gd name="T6" fmla="*/ 505 w 2002"/>
                    <a:gd name="T7" fmla="*/ 22 h 2521"/>
                    <a:gd name="T8" fmla="*/ 490 w 2002"/>
                    <a:gd name="T9" fmla="*/ 0 h 2521"/>
                    <a:gd name="T10" fmla="*/ 490 w 2002"/>
                    <a:gd name="T11" fmla="*/ 0 h 2521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0" t="0" r="r" b="b"/>
                  <a:pathLst>
                    <a:path w="2002" h="2521">
                      <a:moveTo>
                        <a:pt x="1941" y="0"/>
                      </a:moveTo>
                      <a:lnTo>
                        <a:pt x="0" y="2521"/>
                      </a:lnTo>
                      <a:lnTo>
                        <a:pt x="192" y="2450"/>
                      </a:lnTo>
                      <a:lnTo>
                        <a:pt x="2002" y="61"/>
                      </a:lnTo>
                      <a:lnTo>
                        <a:pt x="1941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7908" name="Freeform 47">
                  <a:extLst>
                    <a:ext uri="{FF2B5EF4-FFF2-40B4-BE49-F238E27FC236}">
                      <a16:creationId xmlns:a16="http://schemas.microsoft.com/office/drawing/2014/main" xmlns="" id="{1DA8ECD5-75D4-4349-92D8-7A0E55F49B04}"/>
                    </a:ext>
                  </a:extLst>
                </p:cNvPr>
                <p:cNvSpPr>
                  <a:spLocks/>
                </p:cNvSpPr>
                <p:nvPr userDrawn="1"/>
              </p:nvSpPr>
              <p:spPr bwMode="auto">
                <a:xfrm rot="-3172564">
                  <a:off x="4903" y="-19"/>
                  <a:ext cx="758" cy="1344"/>
                </a:xfrm>
                <a:custGeom>
                  <a:avLst/>
                  <a:gdLst>
                    <a:gd name="T0" fmla="*/ 24 w 3007"/>
                    <a:gd name="T1" fmla="*/ 1014 h 3771"/>
                    <a:gd name="T2" fmla="*/ 99 w 3007"/>
                    <a:gd name="T3" fmla="*/ 1010 h 3771"/>
                    <a:gd name="T4" fmla="*/ 207 w 3007"/>
                    <a:gd name="T5" fmla="*/ 1072 h 3771"/>
                    <a:gd name="T6" fmla="*/ 172 w 3007"/>
                    <a:gd name="T7" fmla="*/ 1004 h 3771"/>
                    <a:gd name="T8" fmla="*/ 93 w 3007"/>
                    <a:gd name="T9" fmla="*/ 963 h 3771"/>
                    <a:gd name="T10" fmla="*/ 161 w 3007"/>
                    <a:gd name="T11" fmla="*/ 969 h 3771"/>
                    <a:gd name="T12" fmla="*/ 247 w 3007"/>
                    <a:gd name="T13" fmla="*/ 1023 h 3771"/>
                    <a:gd name="T14" fmla="*/ 721 w 3007"/>
                    <a:gd name="T15" fmla="*/ 150 h 3771"/>
                    <a:gd name="T16" fmla="*/ 650 w 3007"/>
                    <a:gd name="T17" fmla="*/ 53 h 3771"/>
                    <a:gd name="T18" fmla="*/ 582 w 3007"/>
                    <a:gd name="T19" fmla="*/ 0 h 3771"/>
                    <a:gd name="T20" fmla="*/ 679 w 3007"/>
                    <a:gd name="T21" fmla="*/ 28 h 3771"/>
                    <a:gd name="T22" fmla="*/ 758 w 3007"/>
                    <a:gd name="T23" fmla="*/ 153 h 3771"/>
                    <a:gd name="T24" fmla="*/ 209 w 3007"/>
                    <a:gd name="T25" fmla="*/ 1167 h 3771"/>
                    <a:gd name="T26" fmla="*/ 121 w 3007"/>
                    <a:gd name="T27" fmla="*/ 1216 h 3771"/>
                    <a:gd name="T28" fmla="*/ 26 w 3007"/>
                    <a:gd name="T29" fmla="*/ 1344 h 3771"/>
                    <a:gd name="T30" fmla="*/ 0 w 3007"/>
                    <a:gd name="T31" fmla="*/ 1307 h 3771"/>
                    <a:gd name="T32" fmla="*/ 33 w 3007"/>
                    <a:gd name="T33" fmla="*/ 1294 h 3771"/>
                    <a:gd name="T34" fmla="*/ 95 w 3007"/>
                    <a:gd name="T35" fmla="*/ 1206 h 3771"/>
                    <a:gd name="T36" fmla="*/ 42 w 3007"/>
                    <a:gd name="T37" fmla="*/ 1167 h 3771"/>
                    <a:gd name="T38" fmla="*/ 42 w 3007"/>
                    <a:gd name="T39" fmla="*/ 1132 h 3771"/>
                    <a:gd name="T40" fmla="*/ 104 w 3007"/>
                    <a:gd name="T41" fmla="*/ 1175 h 3771"/>
                    <a:gd name="T42" fmla="*/ 104 w 3007"/>
                    <a:gd name="T43" fmla="*/ 1136 h 3771"/>
                    <a:gd name="T44" fmla="*/ 152 w 3007"/>
                    <a:gd name="T45" fmla="*/ 1148 h 3771"/>
                    <a:gd name="T46" fmla="*/ 108 w 3007"/>
                    <a:gd name="T47" fmla="*/ 1097 h 3771"/>
                    <a:gd name="T48" fmla="*/ 159 w 3007"/>
                    <a:gd name="T49" fmla="*/ 1091 h 3771"/>
                    <a:gd name="T50" fmla="*/ 24 w 3007"/>
                    <a:gd name="T51" fmla="*/ 1014 h 3771"/>
                    <a:gd name="T52" fmla="*/ 24 w 3007"/>
                    <a:gd name="T53" fmla="*/ 1014 h 3771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</a:gdLst>
                  <a:ahLst/>
                  <a:cxnLst>
                    <a:cxn ang="T54">
                      <a:pos x="T0" y="T1"/>
                    </a:cxn>
                    <a:cxn ang="T55">
                      <a:pos x="T2" y="T3"/>
                    </a:cxn>
                    <a:cxn ang="T56">
                      <a:pos x="T4" y="T5"/>
                    </a:cxn>
                    <a:cxn ang="T57">
                      <a:pos x="T6" y="T7"/>
                    </a:cxn>
                    <a:cxn ang="T58">
                      <a:pos x="T8" y="T9"/>
                    </a:cxn>
                    <a:cxn ang="T59">
                      <a:pos x="T10" y="T11"/>
                    </a:cxn>
                    <a:cxn ang="T60">
                      <a:pos x="T12" y="T13"/>
                    </a:cxn>
                    <a:cxn ang="T61">
                      <a:pos x="T14" y="T15"/>
                    </a:cxn>
                    <a:cxn ang="T62">
                      <a:pos x="T16" y="T17"/>
                    </a:cxn>
                    <a:cxn ang="T63">
                      <a:pos x="T18" y="T19"/>
                    </a:cxn>
                    <a:cxn ang="T64">
                      <a:pos x="T20" y="T21"/>
                    </a:cxn>
                    <a:cxn ang="T65">
                      <a:pos x="T22" y="T23"/>
                    </a:cxn>
                    <a:cxn ang="T66">
                      <a:pos x="T24" y="T25"/>
                    </a:cxn>
                    <a:cxn ang="T67">
                      <a:pos x="T26" y="T27"/>
                    </a:cxn>
                    <a:cxn ang="T68">
                      <a:pos x="T28" y="T29"/>
                    </a:cxn>
                    <a:cxn ang="T69">
                      <a:pos x="T30" y="T31"/>
                    </a:cxn>
                    <a:cxn ang="T70">
                      <a:pos x="T32" y="T33"/>
                    </a:cxn>
                    <a:cxn ang="T71">
                      <a:pos x="T34" y="T35"/>
                    </a:cxn>
                    <a:cxn ang="T72">
                      <a:pos x="T36" y="T37"/>
                    </a:cxn>
                    <a:cxn ang="T73">
                      <a:pos x="T38" y="T39"/>
                    </a:cxn>
                    <a:cxn ang="T74">
                      <a:pos x="T40" y="T41"/>
                    </a:cxn>
                    <a:cxn ang="T75">
                      <a:pos x="T42" y="T43"/>
                    </a:cxn>
                    <a:cxn ang="T76">
                      <a:pos x="T44" y="T45"/>
                    </a:cxn>
                    <a:cxn ang="T77">
                      <a:pos x="T46" y="T47"/>
                    </a:cxn>
                    <a:cxn ang="T78">
                      <a:pos x="T48" y="T49"/>
                    </a:cxn>
                    <a:cxn ang="T79">
                      <a:pos x="T50" y="T51"/>
                    </a:cxn>
                    <a:cxn ang="T80">
                      <a:pos x="T52" y="T53"/>
                    </a:cxn>
                  </a:cxnLst>
                  <a:rect l="0" t="0" r="r" b="b"/>
                  <a:pathLst>
                    <a:path w="3007" h="3771">
                      <a:moveTo>
                        <a:pt x="95" y="2844"/>
                      </a:moveTo>
                      <a:lnTo>
                        <a:pt x="394" y="2834"/>
                      </a:lnTo>
                      <a:lnTo>
                        <a:pt x="821" y="3009"/>
                      </a:lnTo>
                      <a:lnTo>
                        <a:pt x="681" y="2817"/>
                      </a:lnTo>
                      <a:lnTo>
                        <a:pt x="367" y="2703"/>
                      </a:lnTo>
                      <a:lnTo>
                        <a:pt x="637" y="2720"/>
                      </a:lnTo>
                      <a:lnTo>
                        <a:pt x="979" y="2870"/>
                      </a:lnTo>
                      <a:lnTo>
                        <a:pt x="2859" y="420"/>
                      </a:lnTo>
                      <a:lnTo>
                        <a:pt x="2578" y="148"/>
                      </a:lnTo>
                      <a:lnTo>
                        <a:pt x="2308" y="0"/>
                      </a:lnTo>
                      <a:lnTo>
                        <a:pt x="2692" y="78"/>
                      </a:lnTo>
                      <a:lnTo>
                        <a:pt x="3007" y="428"/>
                      </a:lnTo>
                      <a:lnTo>
                        <a:pt x="831" y="3273"/>
                      </a:lnTo>
                      <a:lnTo>
                        <a:pt x="481" y="3412"/>
                      </a:lnTo>
                      <a:lnTo>
                        <a:pt x="105" y="3771"/>
                      </a:lnTo>
                      <a:lnTo>
                        <a:pt x="0" y="3667"/>
                      </a:lnTo>
                      <a:lnTo>
                        <a:pt x="131" y="3631"/>
                      </a:lnTo>
                      <a:lnTo>
                        <a:pt x="376" y="3385"/>
                      </a:lnTo>
                      <a:lnTo>
                        <a:pt x="165" y="3273"/>
                      </a:lnTo>
                      <a:lnTo>
                        <a:pt x="165" y="3176"/>
                      </a:lnTo>
                      <a:lnTo>
                        <a:pt x="411" y="3298"/>
                      </a:lnTo>
                      <a:lnTo>
                        <a:pt x="411" y="3186"/>
                      </a:lnTo>
                      <a:lnTo>
                        <a:pt x="603" y="3220"/>
                      </a:lnTo>
                      <a:lnTo>
                        <a:pt x="428" y="3079"/>
                      </a:lnTo>
                      <a:lnTo>
                        <a:pt x="629" y="3062"/>
                      </a:lnTo>
                      <a:lnTo>
                        <a:pt x="95" y="2844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7909" name="Freeform 48">
                  <a:extLst>
                    <a:ext uri="{FF2B5EF4-FFF2-40B4-BE49-F238E27FC236}">
                      <a16:creationId xmlns:a16="http://schemas.microsoft.com/office/drawing/2014/main" xmlns="" id="{246B0BEC-68D5-F64C-B672-3533C48F7FDB}"/>
                    </a:ext>
                  </a:extLst>
                </p:cNvPr>
                <p:cNvSpPr>
                  <a:spLocks/>
                </p:cNvSpPr>
                <p:nvPr userDrawn="1"/>
              </p:nvSpPr>
              <p:spPr bwMode="auto">
                <a:xfrm rot="-3172564">
                  <a:off x="5299" y="895"/>
                  <a:ext cx="169" cy="122"/>
                </a:xfrm>
                <a:custGeom>
                  <a:avLst/>
                  <a:gdLst>
                    <a:gd name="T0" fmla="*/ 0 w 673"/>
                    <a:gd name="T1" fmla="*/ 29 h 342"/>
                    <a:gd name="T2" fmla="*/ 64 w 673"/>
                    <a:gd name="T3" fmla="*/ 38 h 342"/>
                    <a:gd name="T4" fmla="*/ 160 w 673"/>
                    <a:gd name="T5" fmla="*/ 122 h 342"/>
                    <a:gd name="T6" fmla="*/ 169 w 673"/>
                    <a:gd name="T7" fmla="*/ 103 h 342"/>
                    <a:gd name="T8" fmla="*/ 112 w 673"/>
                    <a:gd name="T9" fmla="*/ 41 h 342"/>
                    <a:gd name="T10" fmla="*/ 7 w 673"/>
                    <a:gd name="T11" fmla="*/ 0 h 342"/>
                    <a:gd name="T12" fmla="*/ 0 w 673"/>
                    <a:gd name="T13" fmla="*/ 29 h 342"/>
                    <a:gd name="T14" fmla="*/ 0 w 673"/>
                    <a:gd name="T15" fmla="*/ 29 h 342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0" t="0" r="r" b="b"/>
                  <a:pathLst>
                    <a:path w="673" h="342">
                      <a:moveTo>
                        <a:pt x="0" y="80"/>
                      </a:moveTo>
                      <a:lnTo>
                        <a:pt x="255" y="106"/>
                      </a:lnTo>
                      <a:lnTo>
                        <a:pt x="639" y="342"/>
                      </a:lnTo>
                      <a:lnTo>
                        <a:pt x="673" y="289"/>
                      </a:lnTo>
                      <a:lnTo>
                        <a:pt x="447" y="114"/>
                      </a:lnTo>
                      <a:lnTo>
                        <a:pt x="26" y="0"/>
                      </a:lnTo>
                      <a:lnTo>
                        <a:pt x="0" y="8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7910" name="Freeform 49">
                  <a:extLst>
                    <a:ext uri="{FF2B5EF4-FFF2-40B4-BE49-F238E27FC236}">
                      <a16:creationId xmlns:a16="http://schemas.microsoft.com/office/drawing/2014/main" xmlns="" id="{5AE8DC2F-40C9-A244-8542-B46CF33E08FA}"/>
                    </a:ext>
                  </a:extLst>
                </p:cNvPr>
                <p:cNvSpPr>
                  <a:spLocks/>
                </p:cNvSpPr>
                <p:nvPr userDrawn="1"/>
              </p:nvSpPr>
              <p:spPr bwMode="auto">
                <a:xfrm rot="-3172564">
                  <a:off x="5253" y="804"/>
                  <a:ext cx="181" cy="144"/>
                </a:xfrm>
                <a:custGeom>
                  <a:avLst/>
                  <a:gdLst>
                    <a:gd name="T0" fmla="*/ 0 w 716"/>
                    <a:gd name="T1" fmla="*/ 28 h 403"/>
                    <a:gd name="T2" fmla="*/ 86 w 716"/>
                    <a:gd name="T3" fmla="*/ 53 h 403"/>
                    <a:gd name="T4" fmla="*/ 161 w 716"/>
                    <a:gd name="T5" fmla="*/ 144 h 403"/>
                    <a:gd name="T6" fmla="*/ 181 w 716"/>
                    <a:gd name="T7" fmla="*/ 106 h 403"/>
                    <a:gd name="T8" fmla="*/ 106 w 716"/>
                    <a:gd name="T9" fmla="*/ 41 h 403"/>
                    <a:gd name="T10" fmla="*/ 18 w 716"/>
                    <a:gd name="T11" fmla="*/ 0 h 403"/>
                    <a:gd name="T12" fmla="*/ 0 w 716"/>
                    <a:gd name="T13" fmla="*/ 28 h 403"/>
                    <a:gd name="T14" fmla="*/ 0 w 716"/>
                    <a:gd name="T15" fmla="*/ 28 h 403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0" t="0" r="r" b="b"/>
                  <a:pathLst>
                    <a:path w="716" h="403">
                      <a:moveTo>
                        <a:pt x="0" y="78"/>
                      </a:moveTo>
                      <a:lnTo>
                        <a:pt x="340" y="148"/>
                      </a:lnTo>
                      <a:lnTo>
                        <a:pt x="638" y="403"/>
                      </a:lnTo>
                      <a:lnTo>
                        <a:pt x="716" y="296"/>
                      </a:lnTo>
                      <a:lnTo>
                        <a:pt x="420" y="114"/>
                      </a:lnTo>
                      <a:lnTo>
                        <a:pt x="70" y="0"/>
                      </a:lnTo>
                      <a:lnTo>
                        <a:pt x="0" y="7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7911" name="Freeform 50">
                  <a:extLst>
                    <a:ext uri="{FF2B5EF4-FFF2-40B4-BE49-F238E27FC236}">
                      <a16:creationId xmlns:a16="http://schemas.microsoft.com/office/drawing/2014/main" xmlns="" id="{CD64BC68-9ABF-0148-919A-8A67F3F05CFC}"/>
                    </a:ext>
                  </a:extLst>
                </p:cNvPr>
                <p:cNvSpPr>
                  <a:spLocks/>
                </p:cNvSpPr>
                <p:nvPr userDrawn="1"/>
              </p:nvSpPr>
              <p:spPr bwMode="auto">
                <a:xfrm rot="-3172564">
                  <a:off x="4985" y="210"/>
                  <a:ext cx="181" cy="147"/>
                </a:xfrm>
                <a:custGeom>
                  <a:avLst/>
                  <a:gdLst>
                    <a:gd name="T0" fmla="*/ 0 w 717"/>
                    <a:gd name="T1" fmla="*/ 28 h 411"/>
                    <a:gd name="T2" fmla="*/ 80 w 717"/>
                    <a:gd name="T3" fmla="*/ 50 h 411"/>
                    <a:gd name="T4" fmla="*/ 164 w 717"/>
                    <a:gd name="T5" fmla="*/ 147 h 411"/>
                    <a:gd name="T6" fmla="*/ 181 w 717"/>
                    <a:gd name="T7" fmla="*/ 112 h 411"/>
                    <a:gd name="T8" fmla="*/ 99 w 717"/>
                    <a:gd name="T9" fmla="*/ 31 h 411"/>
                    <a:gd name="T10" fmla="*/ 14 w 717"/>
                    <a:gd name="T11" fmla="*/ 0 h 411"/>
                    <a:gd name="T12" fmla="*/ 0 w 717"/>
                    <a:gd name="T13" fmla="*/ 28 h 411"/>
                    <a:gd name="T14" fmla="*/ 0 w 717"/>
                    <a:gd name="T15" fmla="*/ 28 h 411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0" t="0" r="r" b="b"/>
                  <a:pathLst>
                    <a:path w="717" h="411">
                      <a:moveTo>
                        <a:pt x="0" y="78"/>
                      </a:moveTo>
                      <a:lnTo>
                        <a:pt x="316" y="139"/>
                      </a:lnTo>
                      <a:lnTo>
                        <a:pt x="649" y="411"/>
                      </a:lnTo>
                      <a:lnTo>
                        <a:pt x="717" y="314"/>
                      </a:lnTo>
                      <a:lnTo>
                        <a:pt x="394" y="87"/>
                      </a:lnTo>
                      <a:lnTo>
                        <a:pt x="54" y="0"/>
                      </a:lnTo>
                      <a:lnTo>
                        <a:pt x="0" y="7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7912" name="Freeform 51">
                  <a:extLst>
                    <a:ext uri="{FF2B5EF4-FFF2-40B4-BE49-F238E27FC236}">
                      <a16:creationId xmlns:a16="http://schemas.microsoft.com/office/drawing/2014/main" xmlns="" id="{B3DC3FF9-9E02-DE4C-A6AE-2BB7A3EF7199}"/>
                    </a:ext>
                  </a:extLst>
                </p:cNvPr>
                <p:cNvSpPr>
                  <a:spLocks/>
                </p:cNvSpPr>
                <p:nvPr userDrawn="1"/>
              </p:nvSpPr>
              <p:spPr bwMode="auto">
                <a:xfrm rot="-3172564">
                  <a:off x="4949" y="140"/>
                  <a:ext cx="179" cy="138"/>
                </a:xfrm>
                <a:custGeom>
                  <a:avLst/>
                  <a:gdLst>
                    <a:gd name="T0" fmla="*/ 0 w 709"/>
                    <a:gd name="T1" fmla="*/ 31 h 386"/>
                    <a:gd name="T2" fmla="*/ 69 w 709"/>
                    <a:gd name="T3" fmla="*/ 47 h 386"/>
                    <a:gd name="T4" fmla="*/ 168 w 709"/>
                    <a:gd name="T5" fmla="*/ 138 h 386"/>
                    <a:gd name="T6" fmla="*/ 179 w 709"/>
                    <a:gd name="T7" fmla="*/ 110 h 386"/>
                    <a:gd name="T8" fmla="*/ 77 w 709"/>
                    <a:gd name="T9" fmla="*/ 19 h 386"/>
                    <a:gd name="T10" fmla="*/ 11 w 709"/>
                    <a:gd name="T11" fmla="*/ 0 h 386"/>
                    <a:gd name="T12" fmla="*/ 0 w 709"/>
                    <a:gd name="T13" fmla="*/ 31 h 386"/>
                    <a:gd name="T14" fmla="*/ 0 w 709"/>
                    <a:gd name="T15" fmla="*/ 31 h 38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0" t="0" r="r" b="b"/>
                  <a:pathLst>
                    <a:path w="709" h="386">
                      <a:moveTo>
                        <a:pt x="0" y="88"/>
                      </a:moveTo>
                      <a:lnTo>
                        <a:pt x="272" y="131"/>
                      </a:lnTo>
                      <a:lnTo>
                        <a:pt x="665" y="386"/>
                      </a:lnTo>
                      <a:lnTo>
                        <a:pt x="709" y="308"/>
                      </a:lnTo>
                      <a:lnTo>
                        <a:pt x="306" y="53"/>
                      </a:lnTo>
                      <a:lnTo>
                        <a:pt x="43" y="0"/>
                      </a:lnTo>
                      <a:lnTo>
                        <a:pt x="0" y="8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</p:grpSp>
        </p:grpSp>
        <p:sp>
          <p:nvSpPr>
            <p:cNvPr id="37902" name="Line 52">
              <a:extLst>
                <a:ext uri="{FF2B5EF4-FFF2-40B4-BE49-F238E27FC236}">
                  <a16:creationId xmlns:a16="http://schemas.microsoft.com/office/drawing/2014/main" xmlns="" id="{53CF2369-AE50-5D4E-89BA-6CC9D01CFAE3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4870" y="84"/>
              <a:ext cx="42" cy="96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30" r:id="rId1"/>
    <p:sldLayoutId id="2147484031" r:id="rId2"/>
    <p:sldLayoutId id="2147484032" r:id="rId3"/>
    <p:sldLayoutId id="2147484033" r:id="rId4"/>
    <p:sldLayoutId id="2147484034" r:id="rId5"/>
    <p:sldLayoutId id="2147484035" r:id="rId6"/>
    <p:sldLayoutId id="2147484036" r:id="rId7"/>
    <p:sldLayoutId id="2147484037" r:id="rId8"/>
    <p:sldLayoutId id="2147484038" r:id="rId9"/>
    <p:sldLayoutId id="2147484039" r:id="rId10"/>
    <p:sldLayoutId id="2147484040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  <a:ea typeface="宋体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  <a:ea typeface="宋体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  <a:ea typeface="宋体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  <a:ea typeface="宋体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0178" name="Group 2">
            <a:extLst>
              <a:ext uri="{FF2B5EF4-FFF2-40B4-BE49-F238E27FC236}">
                <a16:creationId xmlns:a16="http://schemas.microsoft.com/office/drawing/2014/main" xmlns="" id="{6576B200-3094-704C-A826-9B74510C313B}"/>
              </a:ext>
            </a:extLst>
          </p:cNvPr>
          <p:cNvGrpSpPr>
            <a:grpSpLocks/>
          </p:cNvGrpSpPr>
          <p:nvPr/>
        </p:nvGrpSpPr>
        <p:grpSpPr bwMode="auto">
          <a:xfrm>
            <a:off x="1071563" y="304800"/>
            <a:ext cx="7615237" cy="1106488"/>
            <a:chOff x="675" y="192"/>
            <a:chExt cx="4797" cy="697"/>
          </a:xfrm>
        </p:grpSpPr>
        <p:sp>
          <p:nvSpPr>
            <p:cNvPr id="50184" name="Oval 3">
              <a:extLst>
                <a:ext uri="{FF2B5EF4-FFF2-40B4-BE49-F238E27FC236}">
                  <a16:creationId xmlns:a16="http://schemas.microsoft.com/office/drawing/2014/main" xmlns="" id="{01D62584-8B9D-3F41-B01E-AAF425A1B61D}"/>
                </a:ext>
              </a:extLst>
            </p:cNvPr>
            <p:cNvSpPr>
              <a:spLocks noChangeArrowheads="1"/>
            </p:cNvSpPr>
            <p:nvPr/>
          </p:nvSpPr>
          <p:spPr bwMode="hidden">
            <a:xfrm flipH="1">
              <a:off x="3067" y="192"/>
              <a:ext cx="696" cy="69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defRPr/>
              </a:pPr>
              <a:endParaRPr lang="zh-CN" altLang="zh-CN">
                <a:latin typeface="Times New Roman" panose="02020603050405020304" pitchFamily="18" charset="0"/>
              </a:endParaRPr>
            </a:p>
          </p:txBody>
        </p:sp>
        <p:sp>
          <p:nvSpPr>
            <p:cNvPr id="50185" name="Oval 4">
              <a:extLst>
                <a:ext uri="{FF2B5EF4-FFF2-40B4-BE49-F238E27FC236}">
                  <a16:creationId xmlns:a16="http://schemas.microsoft.com/office/drawing/2014/main" xmlns="" id="{31D37107-E6B1-9741-913C-15A7AACA58EF}"/>
                </a:ext>
              </a:extLst>
            </p:cNvPr>
            <p:cNvSpPr>
              <a:spLocks noChangeArrowheads="1"/>
            </p:cNvSpPr>
            <p:nvPr/>
          </p:nvSpPr>
          <p:spPr bwMode="hidden">
            <a:xfrm flipH="1">
              <a:off x="4777" y="192"/>
              <a:ext cx="695" cy="69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defRPr/>
              </a:pPr>
              <a:endParaRPr lang="zh-CN" altLang="zh-CN">
                <a:latin typeface="Times New Roman" panose="02020603050405020304" pitchFamily="18" charset="0"/>
              </a:endParaRPr>
            </a:p>
          </p:txBody>
        </p:sp>
        <p:sp>
          <p:nvSpPr>
            <p:cNvPr id="50186" name="Oval 5">
              <a:extLst>
                <a:ext uri="{FF2B5EF4-FFF2-40B4-BE49-F238E27FC236}">
                  <a16:creationId xmlns:a16="http://schemas.microsoft.com/office/drawing/2014/main" xmlns="" id="{25C52F29-EEE9-AD49-BAAD-66FF45AA715F}"/>
                </a:ext>
              </a:extLst>
            </p:cNvPr>
            <p:cNvSpPr>
              <a:spLocks noChangeArrowheads="1"/>
            </p:cNvSpPr>
            <p:nvPr/>
          </p:nvSpPr>
          <p:spPr bwMode="hidden">
            <a:xfrm flipH="1">
              <a:off x="675" y="193"/>
              <a:ext cx="695" cy="69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defRPr/>
              </a:pPr>
              <a:endParaRPr lang="zh-CN" altLang="zh-CN">
                <a:latin typeface="Times New Roman" panose="02020603050405020304" pitchFamily="18" charset="0"/>
              </a:endParaRPr>
            </a:p>
          </p:txBody>
        </p:sp>
        <p:sp>
          <p:nvSpPr>
            <p:cNvPr id="50187" name="Oval 6">
              <a:extLst>
                <a:ext uri="{FF2B5EF4-FFF2-40B4-BE49-F238E27FC236}">
                  <a16:creationId xmlns:a16="http://schemas.microsoft.com/office/drawing/2014/main" xmlns="" id="{66B9743D-0FF1-6D4C-8376-92814EDFA076}"/>
                </a:ext>
              </a:extLst>
            </p:cNvPr>
            <p:cNvSpPr>
              <a:spLocks noChangeArrowheads="1"/>
            </p:cNvSpPr>
            <p:nvPr/>
          </p:nvSpPr>
          <p:spPr bwMode="hidden">
            <a:xfrm flipH="1">
              <a:off x="3984" y="192"/>
              <a:ext cx="695" cy="696"/>
            </a:xfrm>
            <a:prstGeom prst="ellipse">
              <a:avLst/>
            </a:prstGeom>
            <a:noFill/>
            <a:ln w="28575">
              <a:solidFill>
                <a:schemeClr val="accent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defRPr/>
              </a:pPr>
              <a:endParaRPr lang="zh-CN" altLang="zh-CN">
                <a:latin typeface="Times New Roman" panose="02020603050405020304" pitchFamily="18" charset="0"/>
              </a:endParaRPr>
            </a:p>
          </p:txBody>
        </p:sp>
        <p:sp>
          <p:nvSpPr>
            <p:cNvPr id="50188" name="Oval 7">
              <a:extLst>
                <a:ext uri="{FF2B5EF4-FFF2-40B4-BE49-F238E27FC236}">
                  <a16:creationId xmlns:a16="http://schemas.microsoft.com/office/drawing/2014/main" xmlns="" id="{C7BD8C5C-5C37-4B45-87A1-FA1B56B4363A}"/>
                </a:ext>
              </a:extLst>
            </p:cNvPr>
            <p:cNvSpPr>
              <a:spLocks noChangeArrowheads="1"/>
            </p:cNvSpPr>
            <p:nvPr/>
          </p:nvSpPr>
          <p:spPr bwMode="hidden">
            <a:xfrm flipH="1">
              <a:off x="1486" y="192"/>
              <a:ext cx="695" cy="696"/>
            </a:xfrm>
            <a:prstGeom prst="ellipse">
              <a:avLst/>
            </a:prstGeom>
            <a:noFill/>
            <a:ln w="28575">
              <a:solidFill>
                <a:schemeClr val="accent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defRPr/>
              </a:pPr>
              <a:endParaRPr lang="zh-CN" altLang="zh-CN">
                <a:latin typeface="Times New Roman" panose="02020603050405020304" pitchFamily="18" charset="0"/>
              </a:endParaRPr>
            </a:p>
          </p:txBody>
        </p:sp>
      </p:grpSp>
      <p:sp>
        <p:nvSpPr>
          <p:cNvPr id="50179" name="Rectangle 8">
            <a:extLst>
              <a:ext uri="{FF2B5EF4-FFF2-40B4-BE49-F238E27FC236}">
                <a16:creationId xmlns:a16="http://schemas.microsoft.com/office/drawing/2014/main" xmlns="" id="{21D03785-E7CD-9647-B114-C41151AE79E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143369" name="Rectangle 9">
            <a:extLst>
              <a:ext uri="{FF2B5EF4-FFF2-40B4-BE49-F238E27FC236}">
                <a16:creationId xmlns:a16="http://schemas.microsoft.com/office/drawing/2014/main" xmlns="" id="{91A97769-8D82-5347-8303-7FB4E2A5084F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000">
                <a:latin typeface="Arial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43370" name="Rectangle 10">
            <a:extLst>
              <a:ext uri="{FF2B5EF4-FFF2-40B4-BE49-F238E27FC236}">
                <a16:creationId xmlns:a16="http://schemas.microsoft.com/office/drawing/2014/main" xmlns="" id="{C1A0D0C7-9F5A-BF41-B6F2-75415729A802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000">
                <a:latin typeface="Arial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43371" name="Rectangle 11">
            <a:extLst>
              <a:ext uri="{FF2B5EF4-FFF2-40B4-BE49-F238E27FC236}">
                <a16:creationId xmlns:a16="http://schemas.microsoft.com/office/drawing/2014/main" xmlns="" id="{401FF2F7-8952-C949-A71F-1CA3FFC40B5F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/>
            </a:lvl1pPr>
          </a:lstStyle>
          <a:p>
            <a:pPr>
              <a:defRPr/>
            </a:pPr>
            <a:fld id="{430A50E1-7795-014E-BC2E-180EB34C974E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  <p:sp>
        <p:nvSpPr>
          <p:cNvPr id="50183" name="Rectangle 12">
            <a:extLst>
              <a:ext uri="{FF2B5EF4-FFF2-40B4-BE49-F238E27FC236}">
                <a16:creationId xmlns:a16="http://schemas.microsoft.com/office/drawing/2014/main" xmlns="" id="{A89C8490-47AD-CC4C-911D-85BB7BB75D3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单击此处编辑母版标题样式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41" r:id="rId1"/>
    <p:sldLayoutId id="2147484042" r:id="rId2"/>
    <p:sldLayoutId id="2147484043" r:id="rId3"/>
    <p:sldLayoutId id="2147484044" r:id="rId4"/>
    <p:sldLayoutId id="2147484045" r:id="rId5"/>
    <p:sldLayoutId id="2147484046" r:id="rId6"/>
    <p:sldLayoutId id="2147484047" r:id="rId7"/>
    <p:sldLayoutId id="2147484048" r:id="rId8"/>
    <p:sldLayoutId id="2147484049" r:id="rId9"/>
    <p:sldLayoutId id="2147484050" r:id="rId10"/>
    <p:sldLayoutId id="2147484051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charset="0"/>
          <a:ea typeface="宋体" pitchFamily="2" charset="-122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charset="0"/>
          <a:ea typeface="宋体" pitchFamily="2" charset="-122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charset="0"/>
          <a:ea typeface="宋体" pitchFamily="2" charset="-122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charset="0"/>
          <a:ea typeface="宋体" pitchFamily="2" charset="-122"/>
        </a:defRPr>
      </a:lvl5pPr>
      <a:lvl6pPr marL="4572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charset="0"/>
          <a:ea typeface="宋体" pitchFamily="2" charset="-122"/>
        </a:defRPr>
      </a:lvl6pPr>
      <a:lvl7pPr marL="9144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charset="0"/>
          <a:ea typeface="宋体" pitchFamily="2" charset="-122"/>
        </a:defRPr>
      </a:lvl7pPr>
      <a:lvl8pPr marL="13716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charset="0"/>
          <a:ea typeface="宋体" pitchFamily="2" charset="-122"/>
        </a:defRPr>
      </a:lvl8pPr>
      <a:lvl9pPr marL="18288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charset="0"/>
          <a:ea typeface="宋体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l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¡"/>
        <a:defRPr sz="27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l"/>
        <a:defRPr sz="23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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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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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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Relationship Id="rId2" Type="http://schemas.openxmlformats.org/officeDocument/2006/relationships/image" Target="../media/image22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Relationship Id="rId2" Type="http://schemas.openxmlformats.org/officeDocument/2006/relationships/image" Target="../media/image3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Relationship Id="rId2" Type="http://schemas.openxmlformats.org/officeDocument/2006/relationships/image" Target="../media/image2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9.xml"/><Relationship Id="rId4" Type="http://schemas.openxmlformats.org/officeDocument/2006/relationships/image" Target="../media/image24.png"/><Relationship Id="rId1" Type="http://schemas.microsoft.com/office/2007/relationships/media" Target="file:////Users/wuxidianyi/Music/iTunes/iTunes%20Media/Music/Unknown%20Artist/Unknown%20Album/1a.mp3" TargetMode="External"/><Relationship Id="rId2" Type="http://schemas.openxmlformats.org/officeDocument/2006/relationships/audio" Target="file:////Users/wuxidianyi/Music/iTunes/iTunes%20Media/Music/Unknown%20Artist/Unknown%20Album/1a.mp3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6.xml"/><Relationship Id="rId4" Type="http://schemas.openxmlformats.org/officeDocument/2006/relationships/image" Target="../media/image25.png"/><Relationship Id="rId1" Type="http://schemas.microsoft.com/office/2007/relationships/media" Target="../media/media1.mp3"/><Relationship Id="rId2" Type="http://schemas.openxmlformats.org/officeDocument/2006/relationships/audio" Target="../media/media1.mp3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0.xml"/><Relationship Id="rId4" Type="http://schemas.openxmlformats.org/officeDocument/2006/relationships/image" Target="../media/image24.png"/><Relationship Id="rId1" Type="http://schemas.microsoft.com/office/2007/relationships/media" Target="file:////Users/wuxidianyi/Music/iTunes/iTunes%20Media/Music/Unknown%20Artist/Unknown%20Album/3a.mp3" TargetMode="External"/><Relationship Id="rId2" Type="http://schemas.openxmlformats.org/officeDocument/2006/relationships/audio" Target="file:////Users/wuxidianyi/Music/iTunes/iTunes%20Media/Music/Unknown%20Artist/Unknown%20Album/3a.mp3" TargetMode="Externa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Relationship Id="rId2" Type="http://schemas.openxmlformats.org/officeDocument/2006/relationships/image" Target="../media/image26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4" Type="http://schemas.openxmlformats.org/officeDocument/2006/relationships/image" Target="../media/image5.jpeg"/><Relationship Id="rId5" Type="http://schemas.openxmlformats.org/officeDocument/2006/relationships/image" Target="../media/image6.jpeg"/><Relationship Id="rId6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4" Type="http://schemas.openxmlformats.org/officeDocument/2006/relationships/image" Target="../media/image10.jpeg"/><Relationship Id="rId5" Type="http://schemas.openxmlformats.org/officeDocument/2006/relationships/image" Target="../media/image11.jpeg"/><Relationship Id="rId6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4" Type="http://schemas.openxmlformats.org/officeDocument/2006/relationships/image" Target="../media/image15.jpeg"/><Relationship Id="rId5" Type="http://schemas.openxmlformats.org/officeDocument/2006/relationships/image" Target="../media/image16.jpeg"/><Relationship Id="rId6" Type="http://schemas.openxmlformats.org/officeDocument/2006/relationships/image" Target="../media/image17.jpeg"/><Relationship Id="rId1" Type="http://schemas.openxmlformats.org/officeDocument/2006/relationships/slideLayout" Target="../slideLayouts/slideLayout51.xml"/><Relationship Id="rId2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4" Type="http://schemas.openxmlformats.org/officeDocument/2006/relationships/image" Target="../media/image3.jpeg"/><Relationship Id="rId5" Type="http://schemas.openxmlformats.org/officeDocument/2006/relationships/image" Target="../media/image12.jpeg"/><Relationship Id="rId1" Type="http://schemas.openxmlformats.org/officeDocument/2006/relationships/slideLayout" Target="../slideLayouts/slideLayout51.xml"/><Relationship Id="rId2" Type="http://schemas.openxmlformats.org/officeDocument/2006/relationships/image" Target="../media/image1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21.xml"/><Relationship Id="rId4" Type="http://schemas.openxmlformats.org/officeDocument/2006/relationships/image" Target="../media/image18.jpeg"/><Relationship Id="rId1" Type="http://schemas.openxmlformats.org/officeDocument/2006/relationships/slideLayout" Target="../slideLayouts/slideLayout18.xml"/><Relationship Id="rId2" Type="http://schemas.openxmlformats.org/officeDocument/2006/relationships/image" Target="../media/image20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4" Type="http://schemas.openxmlformats.org/officeDocument/2006/relationships/image" Target="../media/image21.jpeg"/><Relationship Id="rId1" Type="http://schemas.openxmlformats.org/officeDocument/2006/relationships/slideLayout" Target="../slideLayouts/slideLayout51.xml"/><Relationship Id="rId2" Type="http://schemas.openxmlformats.org/officeDocument/2006/relationships/image" Target="../media/image1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465" name="Picture 14" descr="3">
            <a:extLst>
              <a:ext uri="{FF2B5EF4-FFF2-40B4-BE49-F238E27FC236}">
                <a16:creationId xmlns:a16="http://schemas.microsoft.com/office/drawing/2014/main" xmlns="" id="{53CEB5E0-F7A7-B342-9641-41E5507D74B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905125"/>
            <a:ext cx="3960813" cy="3952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2466" name="TextBox 6">
            <a:extLst>
              <a:ext uri="{FF2B5EF4-FFF2-40B4-BE49-F238E27FC236}">
                <a16:creationId xmlns:a16="http://schemas.microsoft.com/office/drawing/2014/main" xmlns="" id="{ED998629-7BFF-7F40-9DFC-F494FF2B9DF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57375" y="1071563"/>
            <a:ext cx="6357938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48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Unit 1   Playing Sports</a:t>
            </a:r>
            <a:endParaRPr lang="zh-CN" altLang="en-US" sz="4800" b="1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9FEC156F-68FF-1548-9E75-96C215A23EB7}"/>
              </a:ext>
            </a:extLst>
          </p:cNvPr>
          <p:cNvSpPr txBox="1"/>
          <p:nvPr/>
        </p:nvSpPr>
        <p:spPr>
          <a:xfrm>
            <a:off x="214313" y="2357438"/>
            <a:ext cx="8929687" cy="769937"/>
          </a:xfrm>
          <a:prstGeom prst="rect">
            <a:avLst/>
          </a:prstGeom>
          <a:solidFill>
            <a:schemeClr val="accent5"/>
          </a:solidFill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en-US" altLang="zh-CN" sz="4400" b="1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Topic 1  I’m going to play basketball.</a:t>
            </a:r>
            <a:endParaRPr lang="zh-CN" altLang="en-US" sz="4400" b="1" dirty="0">
              <a:solidFill>
                <a:srgbClr val="0000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B326AF2D-D3A1-F549-835A-4DEDF0E3BF63}"/>
              </a:ext>
            </a:extLst>
          </p:cNvPr>
          <p:cNvSpPr txBox="1"/>
          <p:nvPr/>
        </p:nvSpPr>
        <p:spPr>
          <a:xfrm>
            <a:off x="5000625" y="4572000"/>
            <a:ext cx="3000375" cy="830263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en-US" altLang="zh-CN" sz="4800" b="1" dirty="0">
                <a:latin typeface="Arial" charset="0"/>
              </a:rPr>
              <a:t>Section A</a:t>
            </a:r>
            <a:endParaRPr lang="zh-CN" altLang="en-US" sz="4800" b="1" dirty="0">
              <a:latin typeface="Arial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9572" name="Picture 4" descr="火箭队全家福">
            <a:extLst>
              <a:ext uri="{FF2B5EF4-FFF2-40B4-BE49-F238E27FC236}">
                <a16:creationId xmlns:a16="http://schemas.microsoft.com/office/drawing/2014/main" xmlns="" id="{FA349CF9-9248-F349-8665-390B39D0682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5100" y="2587625"/>
            <a:ext cx="4762500" cy="3171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9573" name="Text Box 5">
            <a:extLst>
              <a:ext uri="{FF2B5EF4-FFF2-40B4-BE49-F238E27FC236}">
                <a16:creationId xmlns:a16="http://schemas.microsoft.com/office/drawing/2014/main" xmlns="" id="{B8B22D57-4871-BA48-916E-005BF95CBF7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51000" y="5900738"/>
            <a:ext cx="4608513" cy="719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5000"/>
              </a:lnSpc>
              <a:spcBef>
                <a:spcPct val="50000"/>
              </a:spcBef>
              <a:buFontTx/>
              <a:buNone/>
            </a:pPr>
            <a:r>
              <a:rPr kumimoji="0" lang="en-US" altLang="zh-CN" sz="3600" b="1">
                <a:cs typeface="Times New Roman" panose="02020603050405020304" pitchFamily="18" charset="0"/>
              </a:rPr>
              <a:t>a basketball </a:t>
            </a:r>
            <a:r>
              <a:rPr kumimoji="0" lang="en-US" altLang="zh-CN" sz="3600" b="1">
                <a:solidFill>
                  <a:srgbClr val="FF0000"/>
                </a:solidFill>
                <a:cs typeface="Times New Roman" panose="02020603050405020304" pitchFamily="18" charset="0"/>
              </a:rPr>
              <a:t>team</a:t>
            </a:r>
          </a:p>
        </p:txBody>
      </p:sp>
      <p:sp>
        <p:nvSpPr>
          <p:cNvPr id="109574" name="Rectangle 6">
            <a:extLst>
              <a:ext uri="{FF2B5EF4-FFF2-40B4-BE49-F238E27FC236}">
                <a16:creationId xmlns:a16="http://schemas.microsoft.com/office/drawing/2014/main" xmlns="" id="{173B7FD4-7AF7-C046-AA27-2955DAAA3F13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2938" y="571500"/>
            <a:ext cx="7956550" cy="1920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5000"/>
              </a:lnSpc>
              <a:spcBef>
                <a:spcPct val="0"/>
              </a:spcBef>
              <a:buFont typeface="Wingdings" pitchFamily="2" charset="2"/>
              <a:buChar char="Ø"/>
            </a:pPr>
            <a:r>
              <a:rPr kumimoji="0" lang="en-US" altLang="zh-CN" b="1">
                <a:solidFill>
                  <a:srgbClr val="D70D47"/>
                </a:solidFill>
                <a:cs typeface="Times New Roman" panose="02020603050405020304" pitchFamily="18" charset="0"/>
              </a:rPr>
              <a:t>Do you prefer playing basketball?</a:t>
            </a:r>
          </a:p>
          <a:p>
            <a:pPr eaLnBrk="1" hangingPunct="1">
              <a:lnSpc>
                <a:spcPct val="125000"/>
              </a:lnSpc>
              <a:spcBef>
                <a:spcPct val="0"/>
              </a:spcBef>
              <a:buFont typeface="Wingdings" pitchFamily="2" charset="2"/>
              <a:buChar char="Ø"/>
            </a:pPr>
            <a:r>
              <a:rPr kumimoji="0" lang="en-US" altLang="zh-CN" b="1">
                <a:solidFill>
                  <a:srgbClr val="D70D47"/>
                </a:solidFill>
                <a:cs typeface="Times New Roman" panose="02020603050405020304" pitchFamily="18" charset="0"/>
              </a:rPr>
              <a:t>Are you going to join the school </a:t>
            </a:r>
          </a:p>
          <a:p>
            <a:pPr eaLnBrk="1" hangingPunct="1">
              <a:lnSpc>
                <a:spcPct val="125000"/>
              </a:lnSpc>
              <a:spcBef>
                <a:spcPct val="0"/>
              </a:spcBef>
              <a:buFont typeface="Wingdings" pitchFamily="2" charset="2"/>
              <a:buNone/>
            </a:pPr>
            <a:r>
              <a:rPr kumimoji="0" lang="en-US" altLang="zh-CN" b="1">
                <a:solidFill>
                  <a:srgbClr val="D70D47"/>
                </a:solidFill>
                <a:cs typeface="Times New Roman" panose="02020603050405020304" pitchFamily="18" charset="0"/>
              </a:rPr>
              <a:t>   basketball team?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95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095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0957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1095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5" dur="2000"/>
                                        <p:tgtEl>
                                          <p:spTgt spid="1095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9573" grpId="0"/>
      <p:bldP spid="109574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2705" name="Picture 4" descr="篮球">
            <a:extLst>
              <a:ext uri="{FF2B5EF4-FFF2-40B4-BE49-F238E27FC236}">
                <a16:creationId xmlns:a16="http://schemas.microsoft.com/office/drawing/2014/main" xmlns="" id="{95254F64-6DBE-1C4D-8B19-F832809BA9D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2276475"/>
            <a:ext cx="2732087" cy="3527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2706" name="Text Box 6">
            <a:extLst>
              <a:ext uri="{FF2B5EF4-FFF2-40B4-BE49-F238E27FC236}">
                <a16:creationId xmlns:a16="http://schemas.microsoft.com/office/drawing/2014/main" xmlns="" id="{8DFF2793-5F5F-7C4A-A232-E5062E184DB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35375" y="2205038"/>
            <a:ext cx="5184775" cy="2862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kumimoji="0" lang="en-US" altLang="zh-CN" sz="3600" b="1">
                <a:cs typeface="Times New Roman" panose="02020603050405020304" pitchFamily="18" charset="0"/>
              </a:rPr>
              <a:t>Class 3 </a:t>
            </a:r>
            <a:r>
              <a:rPr kumimoji="0" lang="en-US" altLang="zh-CN" sz="3600" b="1" i="1">
                <a:solidFill>
                  <a:schemeClr val="folHlink"/>
                </a:solidFill>
                <a:cs typeface="Times New Roman" panose="02020603050405020304" pitchFamily="18" charset="0"/>
              </a:rPr>
              <a:t>against</a:t>
            </a:r>
            <a:r>
              <a:rPr kumimoji="0" lang="en-US" altLang="zh-CN" sz="3600" b="1">
                <a:solidFill>
                  <a:schemeClr val="folHlink"/>
                </a:solidFill>
                <a:cs typeface="Times New Roman" panose="02020603050405020304" pitchFamily="18" charset="0"/>
              </a:rPr>
              <a:t> </a:t>
            </a:r>
            <a:r>
              <a:rPr kumimoji="0" lang="en-US" altLang="zh-CN" sz="3600" b="1">
                <a:cs typeface="Times New Roman" panose="02020603050405020304" pitchFamily="18" charset="0"/>
              </a:rPr>
              <a:t>Class 4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kumimoji="0" lang="en-US" altLang="zh-CN" sz="3600" b="1">
                <a:cs typeface="Times New Roman" panose="02020603050405020304" pitchFamily="18" charset="0"/>
              </a:rPr>
              <a:t>This Sunday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kumimoji="0" lang="en-US" altLang="zh-CN" sz="3600" b="1">
                <a:cs typeface="Times New Roman" panose="02020603050405020304" pitchFamily="18" charset="0"/>
              </a:rPr>
              <a:t>Would you like to come and </a:t>
            </a:r>
            <a:r>
              <a:rPr kumimoji="0" lang="en-US" altLang="zh-CN" sz="3600" b="1" i="1">
                <a:solidFill>
                  <a:schemeClr val="folHlink"/>
                </a:solidFill>
                <a:cs typeface="Times New Roman" panose="02020603050405020304" pitchFamily="18" charset="0"/>
              </a:rPr>
              <a:t>cheer us on</a:t>
            </a:r>
            <a:r>
              <a:rPr kumimoji="0" lang="en-US" altLang="zh-CN" sz="3600" b="1">
                <a:cs typeface="Times New Roman" panose="02020603050405020304" pitchFamily="18" charset="0"/>
              </a:rPr>
              <a:t>?</a:t>
            </a:r>
          </a:p>
        </p:txBody>
      </p:sp>
      <p:sp>
        <p:nvSpPr>
          <p:cNvPr id="72707" name="Rectangle 7">
            <a:extLst>
              <a:ext uri="{FF2B5EF4-FFF2-40B4-BE49-F238E27FC236}">
                <a16:creationId xmlns:a16="http://schemas.microsoft.com/office/drawing/2014/main" xmlns="" id="{106DA214-CDEE-FE46-9267-60C8288FA30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84438" y="549275"/>
            <a:ext cx="410527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kumimoji="0" lang="en-US" altLang="zh-CN" sz="3600" b="1" i="1">
                <a:solidFill>
                  <a:srgbClr val="FF0000"/>
                </a:solidFill>
                <a:cs typeface="Times New Roman" panose="02020603050405020304" pitchFamily="18" charset="0"/>
              </a:rPr>
              <a:t>Basketball Game</a:t>
            </a:r>
          </a:p>
        </p:txBody>
      </p:sp>
      <p:sp>
        <p:nvSpPr>
          <p:cNvPr id="65544" name="AutoShape 8" descr="水滴">
            <a:extLst>
              <a:ext uri="{FF2B5EF4-FFF2-40B4-BE49-F238E27FC236}">
                <a16:creationId xmlns:a16="http://schemas.microsoft.com/office/drawing/2014/main" xmlns="" id="{D9045A91-42C3-A742-930E-07F29D093861}"/>
              </a:ext>
            </a:extLst>
          </p:cNvPr>
          <p:cNvSpPr>
            <a:spLocks/>
          </p:cNvSpPr>
          <p:nvPr/>
        </p:nvSpPr>
        <p:spPr bwMode="auto">
          <a:xfrm>
            <a:off x="6732588" y="1557338"/>
            <a:ext cx="2411412" cy="719137"/>
          </a:xfrm>
          <a:prstGeom prst="borderCallout2">
            <a:avLst>
              <a:gd name="adj1" fmla="val 15894"/>
              <a:gd name="adj2" fmla="val -3162"/>
              <a:gd name="adj3" fmla="val 15894"/>
              <a:gd name="adj4" fmla="val -18565"/>
              <a:gd name="adj5" fmla="val 114569"/>
              <a:gd name="adj6" fmla="val -34037"/>
            </a:avLst>
          </a:prstGeom>
          <a:solidFill>
            <a:schemeClr val="accent2">
              <a:lumMod val="20000"/>
              <a:lumOff val="80000"/>
            </a:schemeClr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defRPr/>
            </a:pPr>
            <a:r>
              <a:rPr lang="zh-CN" altLang="en-US" sz="3200" b="1">
                <a:solidFill>
                  <a:srgbClr val="6600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对着，反对</a:t>
            </a:r>
          </a:p>
        </p:txBody>
      </p:sp>
      <p:sp>
        <p:nvSpPr>
          <p:cNvPr id="65545" name="AutoShape 9" descr="水滴">
            <a:extLst>
              <a:ext uri="{FF2B5EF4-FFF2-40B4-BE49-F238E27FC236}">
                <a16:creationId xmlns:a16="http://schemas.microsoft.com/office/drawing/2014/main" xmlns="" id="{63A012D3-CA59-C741-8EC9-38F8F4699590}"/>
              </a:ext>
            </a:extLst>
          </p:cNvPr>
          <p:cNvSpPr>
            <a:spLocks/>
          </p:cNvSpPr>
          <p:nvPr/>
        </p:nvSpPr>
        <p:spPr bwMode="auto">
          <a:xfrm>
            <a:off x="5929313" y="5143500"/>
            <a:ext cx="2484437" cy="863600"/>
          </a:xfrm>
          <a:prstGeom prst="borderCallout2">
            <a:avLst>
              <a:gd name="adj1" fmla="val 13236"/>
              <a:gd name="adj2" fmla="val -3065"/>
              <a:gd name="adj3" fmla="val 13236"/>
              <a:gd name="adj4" fmla="val -3708"/>
              <a:gd name="adj5" fmla="val -22977"/>
              <a:gd name="adj6" fmla="val -4347"/>
            </a:avLst>
          </a:prstGeom>
          <a:solidFill>
            <a:schemeClr val="accent2">
              <a:lumMod val="20000"/>
              <a:lumOff val="80000"/>
            </a:schemeClr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 eaLnBrk="1" hangingPunct="1">
              <a:defRPr/>
            </a:pPr>
            <a:r>
              <a:rPr lang="zh-CN" altLang="en-US" sz="3200" b="1" dirty="0">
                <a:solidFill>
                  <a:srgbClr val="660033"/>
                </a:solidFill>
                <a:latin typeface="Times New Roman" pitchFamily="18" charset="0"/>
                <a:cs typeface="Times New Roman" pitchFamily="18" charset="0"/>
              </a:rPr>
              <a:t>为</a:t>
            </a:r>
            <a:r>
              <a:rPr lang="en-US" altLang="zh-CN" sz="3200" b="1" dirty="0">
                <a:solidFill>
                  <a:srgbClr val="660033"/>
                </a:solidFill>
                <a:latin typeface="Times New Roman" pitchFamily="18" charset="0"/>
                <a:cs typeface="Times New Roman" pitchFamily="18" charset="0"/>
              </a:rPr>
              <a:t>……</a:t>
            </a:r>
            <a:r>
              <a:rPr lang="zh-CN" altLang="en-US" sz="3200" b="1" dirty="0">
                <a:solidFill>
                  <a:srgbClr val="660033"/>
                </a:solidFill>
                <a:latin typeface="Times New Roman" pitchFamily="18" charset="0"/>
                <a:cs typeface="Times New Roman" pitchFamily="18" charset="0"/>
              </a:rPr>
              <a:t>加油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655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655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544" grpId="0" animBg="1"/>
      <p:bldP spid="65545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29" name="TextBox 1">
            <a:extLst>
              <a:ext uri="{FF2B5EF4-FFF2-40B4-BE49-F238E27FC236}">
                <a16:creationId xmlns:a16="http://schemas.microsoft.com/office/drawing/2014/main" xmlns="" id="{FBD08542-F1F2-9D4C-A36E-83383FECA9E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14375" y="500063"/>
            <a:ext cx="6643688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kumimoji="0" lang="en-US" altLang="zh-CN" sz="3600" b="1">
                <a:latin typeface="Arial" panose="020B0604020202020204" pitchFamily="34" charset="0"/>
              </a:rPr>
              <a:t>1a    Listen, look and say</a:t>
            </a:r>
            <a:endParaRPr kumimoji="0" lang="zh-CN" altLang="en-US" sz="3600" b="1">
              <a:latin typeface="Arial" panose="020B0604020202020204" pitchFamily="34" charset="0"/>
            </a:endParaRPr>
          </a:p>
        </p:txBody>
      </p:sp>
      <p:pic>
        <p:nvPicPr>
          <p:cNvPr id="73730" name="P1 U1-T1A-1a.mpg">
            <a:hlinkClick r:id="" action="ppaction://media"/>
            <a:extLst>
              <a:ext uri="{FF2B5EF4-FFF2-40B4-BE49-F238E27FC236}">
                <a16:creationId xmlns:a16="http://schemas.microsoft.com/office/drawing/2014/main" xmlns="" id="{CE9FFE8D-7420-2E4D-A76B-FFE760AAF34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1146175"/>
            <a:ext cx="7072313" cy="5657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3" name="Rectangle 7">
            <a:extLst>
              <a:ext uri="{FF2B5EF4-FFF2-40B4-BE49-F238E27FC236}">
                <a16:creationId xmlns:a16="http://schemas.microsoft.com/office/drawing/2014/main" xmlns="" id="{A2072CDE-71B5-F045-AC88-CDCC3D86AD3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9388" y="620713"/>
            <a:ext cx="8135937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kumimoji="0" lang="en-US" altLang="zh-CN" b="1">
                <a:solidFill>
                  <a:srgbClr val="FF0000"/>
                </a:solidFill>
                <a:cs typeface="Times New Roman" panose="02020603050405020304" pitchFamily="18" charset="0"/>
              </a:rPr>
              <a:t>Listen to 1a and choose the correct answer. </a:t>
            </a:r>
          </a:p>
        </p:txBody>
      </p:sp>
      <p:sp>
        <p:nvSpPr>
          <p:cNvPr id="69641" name="Rectangle 9">
            <a:extLst>
              <a:ext uri="{FF2B5EF4-FFF2-40B4-BE49-F238E27FC236}">
                <a16:creationId xmlns:a16="http://schemas.microsoft.com/office/drawing/2014/main" xmlns="" id="{006339B4-9577-FD4F-9287-2AE51B2CF0CB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4213" y="2060575"/>
            <a:ext cx="7343775" cy="4035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35000"/>
              </a:lnSpc>
              <a:spcBef>
                <a:spcPct val="0"/>
              </a:spcBef>
              <a:buFontTx/>
              <a:buNone/>
            </a:pPr>
            <a:r>
              <a:rPr kumimoji="0" lang="en-US" altLang="zh-CN" b="1">
                <a:cs typeface="Times New Roman" panose="02020603050405020304" pitchFamily="18" charset="0"/>
              </a:rPr>
              <a:t>Kangkang and Michael are talking </a:t>
            </a:r>
          </a:p>
          <a:p>
            <a:pPr eaLnBrk="1" hangingPunct="1">
              <a:lnSpc>
                <a:spcPct val="135000"/>
              </a:lnSpc>
              <a:spcBef>
                <a:spcPct val="0"/>
              </a:spcBef>
              <a:buFontTx/>
              <a:buNone/>
            </a:pPr>
            <a:r>
              <a:rPr kumimoji="0" lang="en-US" altLang="zh-CN" b="1">
                <a:cs typeface="Times New Roman" panose="02020603050405020304" pitchFamily="18" charset="0"/>
              </a:rPr>
              <a:t>about _________.</a:t>
            </a:r>
          </a:p>
          <a:p>
            <a:pPr eaLnBrk="1" hangingPunct="1">
              <a:lnSpc>
                <a:spcPct val="135000"/>
              </a:lnSpc>
              <a:spcBef>
                <a:spcPct val="0"/>
              </a:spcBef>
              <a:buFontTx/>
              <a:buAutoNum type="alphaUcPeriod"/>
            </a:pPr>
            <a:r>
              <a:rPr kumimoji="0" lang="en-US" altLang="zh-CN" b="1">
                <a:solidFill>
                  <a:srgbClr val="6600CC"/>
                </a:solidFill>
                <a:cs typeface="Times New Roman" panose="02020603050405020304" pitchFamily="18" charset="0"/>
              </a:rPr>
              <a:t>the football game on Saturday</a:t>
            </a:r>
          </a:p>
          <a:p>
            <a:pPr eaLnBrk="1" hangingPunct="1">
              <a:lnSpc>
                <a:spcPct val="135000"/>
              </a:lnSpc>
              <a:spcBef>
                <a:spcPct val="0"/>
              </a:spcBef>
              <a:buFontTx/>
              <a:buAutoNum type="alphaUcPeriod"/>
            </a:pPr>
            <a:r>
              <a:rPr kumimoji="0" lang="en-US" altLang="zh-CN" b="1">
                <a:solidFill>
                  <a:srgbClr val="6600CC"/>
                </a:solidFill>
                <a:cs typeface="Times New Roman" panose="02020603050405020304" pitchFamily="18" charset="0"/>
              </a:rPr>
              <a:t>the summer holidays</a:t>
            </a:r>
          </a:p>
          <a:p>
            <a:pPr eaLnBrk="1" hangingPunct="1">
              <a:lnSpc>
                <a:spcPct val="135000"/>
              </a:lnSpc>
              <a:spcBef>
                <a:spcPct val="0"/>
              </a:spcBef>
              <a:buFontTx/>
              <a:buAutoNum type="alphaUcPeriod"/>
            </a:pPr>
            <a:r>
              <a:rPr kumimoji="0" lang="en-US" altLang="zh-CN" b="1">
                <a:solidFill>
                  <a:srgbClr val="6600CC"/>
                </a:solidFill>
                <a:cs typeface="Times New Roman" panose="02020603050405020304" pitchFamily="18" charset="0"/>
              </a:rPr>
              <a:t>the football game on Sunday</a:t>
            </a:r>
          </a:p>
          <a:p>
            <a:pPr eaLnBrk="1" hangingPunct="1">
              <a:lnSpc>
                <a:spcPct val="135000"/>
              </a:lnSpc>
              <a:spcBef>
                <a:spcPct val="0"/>
              </a:spcBef>
              <a:buFontTx/>
              <a:buAutoNum type="alphaUcPeriod"/>
            </a:pPr>
            <a:r>
              <a:rPr kumimoji="0" lang="en-US" altLang="zh-CN" b="1">
                <a:solidFill>
                  <a:srgbClr val="6600CC"/>
                </a:solidFill>
                <a:cs typeface="Times New Roman" panose="02020603050405020304" pitchFamily="18" charset="0"/>
              </a:rPr>
              <a:t>the basketball game on Sunday</a:t>
            </a:r>
          </a:p>
        </p:txBody>
      </p:sp>
      <p:sp>
        <p:nvSpPr>
          <p:cNvPr id="69642" name="AutoShape 10">
            <a:extLst>
              <a:ext uri="{FF2B5EF4-FFF2-40B4-BE49-F238E27FC236}">
                <a16:creationId xmlns:a16="http://schemas.microsoft.com/office/drawing/2014/main" xmlns="" id="{6555EFD3-4861-7B4E-B943-E50377B3873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4200" y="5432425"/>
            <a:ext cx="576263" cy="647700"/>
          </a:xfrm>
          <a:prstGeom prst="star4">
            <a:avLst>
              <a:gd name="adj" fmla="val 12500"/>
            </a:avLst>
          </a:prstGeom>
          <a:solidFill>
            <a:srgbClr val="FF0000"/>
          </a:solidFill>
          <a:ln w="57150">
            <a:solidFill>
              <a:srgbClr val="FF0066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kumimoji="0" lang="zh-CN" altLang="zh-CN" sz="24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pic>
        <p:nvPicPr>
          <p:cNvPr id="3" name="1a">
            <a:hlinkClick r:id="" action="ppaction://media"/>
            <a:extLst>
              <a:ext uri="{FF2B5EF4-FFF2-40B4-BE49-F238E27FC236}">
                <a16:creationId xmlns:a16="http://schemas.microsoft.com/office/drawing/2014/main" xmlns="" id="{D3CFCEE1-FFBE-D644-BB26-F9B4A64213C2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link="rId1"/>
              </p:ext>
            </p:extLst>
          </p:nvPr>
        </p:nvPicPr>
        <p:blipFill>
          <a:blip r:embed="rId4">
            <a:duotone>
              <a:prstClr val="black"/>
              <a:schemeClr val="accent6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179388" y="1200150"/>
            <a:ext cx="812800" cy="812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96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696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36832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P spid="69641" grpId="0" autoUpdateAnimBg="0"/>
      <p:bldP spid="69642" grpId="0" animBg="1" autoUpdateAnimBg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7" name="Rectangle 3">
            <a:extLst>
              <a:ext uri="{FF2B5EF4-FFF2-40B4-BE49-F238E27FC236}">
                <a16:creationId xmlns:a16="http://schemas.microsoft.com/office/drawing/2014/main" xmlns="" id="{4183FDEB-A8C9-8C44-9313-5955D293A66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0" y="333375"/>
            <a:ext cx="8001000" cy="792163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Listen again  and mark T (True) or F (False).</a:t>
            </a:r>
          </a:p>
        </p:txBody>
      </p:sp>
      <p:sp>
        <p:nvSpPr>
          <p:cNvPr id="75778" name="Rectangle 8">
            <a:extLst>
              <a:ext uri="{FF2B5EF4-FFF2-40B4-BE49-F238E27FC236}">
                <a16:creationId xmlns:a16="http://schemas.microsoft.com/office/drawing/2014/main" xmlns="" id="{99820D59-E7D5-274A-AF0F-9102FC5A5CC0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1557338"/>
            <a:ext cx="9144000" cy="4413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l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¡"/>
              <a:defRPr sz="27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30000"/>
              </a:lnSpc>
              <a:spcBef>
                <a:spcPct val="0"/>
              </a:spcBef>
              <a:buClrTx/>
              <a:buFontTx/>
              <a:buAutoNum type="arabicPeriod"/>
            </a:pPr>
            <a:r>
              <a:rPr lang="en-US" altLang="zh-CN" sz="3600" b="1">
                <a:solidFill>
                  <a:srgbClr val="66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Michael is going to play  football.  (       )</a:t>
            </a:r>
          </a:p>
          <a:p>
            <a:pPr eaLnBrk="1" hangingPunct="1">
              <a:lnSpc>
                <a:spcPct val="130000"/>
              </a:lnSpc>
              <a:spcBef>
                <a:spcPct val="0"/>
              </a:spcBef>
              <a:buClrTx/>
              <a:buFontTx/>
              <a:buAutoNum type="arabicPeriod"/>
            </a:pPr>
            <a:r>
              <a:rPr lang="en-US" altLang="zh-CN" sz="3600" b="1">
                <a:solidFill>
                  <a:srgbClr val="66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Michael doesn’t like playing basketball, but he has to practice every day. (      )</a:t>
            </a:r>
          </a:p>
          <a:p>
            <a:pPr eaLnBrk="1" hangingPunct="1">
              <a:lnSpc>
                <a:spcPct val="130000"/>
              </a:lnSpc>
              <a:spcBef>
                <a:spcPct val="0"/>
              </a:spcBef>
              <a:buClrTx/>
              <a:buFontTx/>
              <a:buAutoNum type="arabicPeriod"/>
            </a:pPr>
            <a:r>
              <a:rPr lang="en-US" altLang="zh-CN" sz="3600" b="1">
                <a:solidFill>
                  <a:srgbClr val="66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Michael and Kangkang are in Class 3.   (     )</a:t>
            </a:r>
          </a:p>
          <a:p>
            <a:pPr eaLnBrk="1" hangingPunct="1">
              <a:lnSpc>
                <a:spcPct val="130000"/>
              </a:lnSpc>
              <a:spcBef>
                <a:spcPct val="0"/>
              </a:spcBef>
              <a:buClrTx/>
              <a:buFontTx/>
              <a:buAutoNum type="arabicPeriod"/>
            </a:pPr>
            <a:r>
              <a:rPr lang="en-US" altLang="zh-CN" sz="3600" b="1">
                <a:solidFill>
                  <a:srgbClr val="66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Both Michael and Kangkang hope their team will win.   (      )</a:t>
            </a:r>
          </a:p>
        </p:txBody>
      </p:sp>
      <p:sp>
        <p:nvSpPr>
          <p:cNvPr id="110603" name="WordArt 11">
            <a:extLst>
              <a:ext uri="{FF2B5EF4-FFF2-40B4-BE49-F238E27FC236}">
                <a16:creationId xmlns:a16="http://schemas.microsoft.com/office/drawing/2014/main" xmlns="" id="{A45803AA-A404-C740-B40A-DCDC62CA3DEF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7429500" y="1785938"/>
            <a:ext cx="360363" cy="5619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zh-CN" sz="4400" b="1" kern="10">
                <a:ln w="25400">
                  <a:solidFill>
                    <a:schemeClr val="tx1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endParaRPr lang="zh-CN" altLang="en-US" sz="4400" b="1" kern="10">
              <a:ln w="25400">
                <a:solidFill>
                  <a:schemeClr val="tx1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0605" name="WordArt 13">
            <a:extLst>
              <a:ext uri="{FF2B5EF4-FFF2-40B4-BE49-F238E27FC236}">
                <a16:creationId xmlns:a16="http://schemas.microsoft.com/office/drawing/2014/main" xmlns="" id="{9C602270-9E41-CD42-9720-C659250163EC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6357938" y="3214688"/>
            <a:ext cx="360362" cy="5619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zh-CN" sz="4400" b="1" kern="10">
                <a:ln w="25400">
                  <a:solidFill>
                    <a:schemeClr val="tx1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endParaRPr lang="zh-CN" altLang="en-US" sz="4400" b="1" kern="10">
              <a:ln w="25400">
                <a:solidFill>
                  <a:schemeClr val="tx1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0606" name="WordArt 14">
            <a:extLst>
              <a:ext uri="{FF2B5EF4-FFF2-40B4-BE49-F238E27FC236}">
                <a16:creationId xmlns:a16="http://schemas.microsoft.com/office/drawing/2014/main" xmlns="" id="{46B03513-43AD-4A4B-9661-62D1DE0241E3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8429625" y="3857625"/>
            <a:ext cx="360363" cy="5619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zh-CN" sz="4400" b="1" kern="10">
                <a:ln w="25400">
                  <a:solidFill>
                    <a:schemeClr val="tx1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endParaRPr lang="zh-CN" altLang="en-US" sz="4400" b="1" kern="10">
              <a:ln w="25400">
                <a:solidFill>
                  <a:schemeClr val="tx1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0607" name="WordArt 15">
            <a:extLst>
              <a:ext uri="{FF2B5EF4-FFF2-40B4-BE49-F238E27FC236}">
                <a16:creationId xmlns:a16="http://schemas.microsoft.com/office/drawing/2014/main" xmlns="" id="{4577B7BB-AA23-4649-866E-156605C7BCCF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3786188" y="5357813"/>
            <a:ext cx="360362" cy="5619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zh-CN" sz="4400" b="1" kern="10">
                <a:ln w="25400">
                  <a:solidFill>
                    <a:schemeClr val="tx1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endParaRPr lang="zh-CN" altLang="en-US" sz="4400" b="1" kern="10">
              <a:ln w="25400">
                <a:solidFill>
                  <a:schemeClr val="tx1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3a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835696" y="719138"/>
            <a:ext cx="812800" cy="812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106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106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106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106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7" dur="48483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 vol="80000">
                <p:cTn id="28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1" name="WordArt 3">
            <a:extLst>
              <a:ext uri="{FF2B5EF4-FFF2-40B4-BE49-F238E27FC236}">
                <a16:creationId xmlns:a16="http://schemas.microsoft.com/office/drawing/2014/main" xmlns="" id="{F7C8DBFA-4574-124E-B626-F8851DE8ECFF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1258888" y="765175"/>
            <a:ext cx="4608512" cy="792163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2528"/>
              </a:avLst>
            </a:prstTxWarp>
          </a:bodyPr>
          <a:lstStyle/>
          <a:p>
            <a:pPr algn="ctr"/>
            <a:r>
              <a:rPr lang="en-US" altLang="zh-CN" sz="4400" b="1" kern="10">
                <a:ln w="25400">
                  <a:solidFill>
                    <a:schemeClr val="tx2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Task 1: Pair Work </a:t>
            </a:r>
            <a:endParaRPr lang="zh-CN" altLang="en-US" sz="4400" b="1" kern="10">
              <a:ln w="25400">
                <a:solidFill>
                  <a:schemeClr val="tx2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6600CC"/>
                  </a:gs>
                  <a:gs pos="100000">
                    <a:srgbClr val="CC00CC"/>
                  </a:gs>
                </a:gsLst>
                <a:lin ang="5400000" scaled="1"/>
              </a:gra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6802" name="Text Box 4">
            <a:extLst>
              <a:ext uri="{FF2B5EF4-FFF2-40B4-BE49-F238E27FC236}">
                <a16:creationId xmlns:a16="http://schemas.microsoft.com/office/drawing/2014/main" xmlns="" id="{8BD3427C-0AE1-7D40-8D8A-DB7530B3910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8313" y="1628775"/>
            <a:ext cx="5616575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endParaRPr lang="zh-CN" altLang="zh-CN" sz="2800" b="1">
              <a:solidFill>
                <a:schemeClr val="tx2"/>
              </a:solidFill>
              <a:latin typeface="Times New Roman" panose="02020603050405020304" pitchFamily="18" charset="0"/>
            </a:endParaRPr>
          </a:p>
        </p:txBody>
      </p:sp>
      <p:sp>
        <p:nvSpPr>
          <p:cNvPr id="76803" name="Text Box 5">
            <a:extLst>
              <a:ext uri="{FF2B5EF4-FFF2-40B4-BE49-F238E27FC236}">
                <a16:creationId xmlns:a16="http://schemas.microsoft.com/office/drawing/2014/main" xmlns="" id="{3C72D054-5312-7544-8171-75A376663AC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42988" y="2565400"/>
            <a:ext cx="7458075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3600" b="1">
                <a:solidFill>
                  <a:schemeClr val="tx2"/>
                </a:solidFill>
                <a:latin typeface="Times New Roman" panose="02020603050405020304" pitchFamily="18" charset="0"/>
              </a:rPr>
              <a:t>Practice the dialog with your partner, and act it out!</a:t>
            </a:r>
          </a:p>
        </p:txBody>
      </p:sp>
    </p:spTree>
  </p:cSld>
  <p:clrMapOvr>
    <a:masterClrMapping/>
  </p:clrMapOvr>
  <p:transition>
    <p:cover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5" name="Text Box 4">
            <a:extLst>
              <a:ext uri="{FF2B5EF4-FFF2-40B4-BE49-F238E27FC236}">
                <a16:creationId xmlns:a16="http://schemas.microsoft.com/office/drawing/2014/main" xmlns="" id="{21CDBDFD-FE5B-F844-BD28-C0C9EBAB450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1500" y="571500"/>
            <a:ext cx="6553200" cy="646113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omic Sans MS" panose="030F0902030302020204" pitchFamily="66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omic Sans MS" panose="030F0902030302020204" pitchFamily="66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omic Sans MS" panose="030F0902030302020204" pitchFamily="66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omic Sans MS" panose="030F0902030302020204" pitchFamily="66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omic Sans MS" panose="030F0902030302020204" pitchFamily="66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omic Sans MS" panose="030F0902030302020204" pitchFamily="66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omic Sans MS" panose="030F0902030302020204" pitchFamily="66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omic Sans MS" panose="030F0902030302020204" pitchFamily="66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omic Sans MS" panose="030F0902030302020204" pitchFamily="66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zh-CN" sz="3600" b="1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Read 1a and fill in the blanks.</a:t>
            </a:r>
          </a:p>
        </p:txBody>
      </p:sp>
      <p:sp>
        <p:nvSpPr>
          <p:cNvPr id="77826" name="Text Box 73">
            <a:extLst>
              <a:ext uri="{FF2B5EF4-FFF2-40B4-BE49-F238E27FC236}">
                <a16:creationId xmlns:a16="http://schemas.microsoft.com/office/drawing/2014/main" xmlns="" id="{92A7056E-D2A8-3741-9F21-D9137454A25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9388" y="1773238"/>
            <a:ext cx="8280400" cy="4044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omic Sans MS" panose="030F0902030302020204" pitchFamily="66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omic Sans MS" panose="030F0902030302020204" pitchFamily="66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omic Sans MS" panose="030F0902030302020204" pitchFamily="66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omic Sans MS" panose="030F0902030302020204" pitchFamily="66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omic Sans MS" panose="030F0902030302020204" pitchFamily="66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omic Sans MS" panose="030F0902030302020204" pitchFamily="66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omic Sans MS" panose="030F0902030302020204" pitchFamily="66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omic Sans MS" panose="030F0902030302020204" pitchFamily="66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omic Sans MS" panose="030F0902030302020204" pitchFamily="66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en-US" altLang="zh-CN" sz="3600" b="1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Michael is going to play _________ because he and his classmates are going to have a basketball game ________ Class Three on Sunday. Both of them hope their team will _______. Kangkang will go and ________ them on.</a:t>
            </a:r>
          </a:p>
        </p:txBody>
      </p:sp>
      <p:sp>
        <p:nvSpPr>
          <p:cNvPr id="70730" name="Text Box 74">
            <a:extLst>
              <a:ext uri="{FF2B5EF4-FFF2-40B4-BE49-F238E27FC236}">
                <a16:creationId xmlns:a16="http://schemas.microsoft.com/office/drawing/2014/main" xmlns="" id="{F7F2E25A-E91D-7040-94B2-8620A0F433E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08625" y="1916113"/>
            <a:ext cx="2520950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omic Sans MS" panose="030F0902030302020204" pitchFamily="66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omic Sans MS" panose="030F0902030302020204" pitchFamily="66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omic Sans MS" panose="030F0902030302020204" pitchFamily="66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omic Sans MS" panose="030F0902030302020204" pitchFamily="66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omic Sans MS" panose="030F0902030302020204" pitchFamily="66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omic Sans MS" panose="030F0902030302020204" pitchFamily="66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omic Sans MS" panose="030F0902030302020204" pitchFamily="66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omic Sans MS" panose="030F0902030302020204" pitchFamily="66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omic Sans MS" panose="030F0902030302020204" pitchFamily="66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basketball</a:t>
            </a:r>
          </a:p>
        </p:txBody>
      </p:sp>
      <p:sp>
        <p:nvSpPr>
          <p:cNvPr id="70731" name="Text Box 75">
            <a:extLst>
              <a:ext uri="{FF2B5EF4-FFF2-40B4-BE49-F238E27FC236}">
                <a16:creationId xmlns:a16="http://schemas.microsoft.com/office/drawing/2014/main" xmlns="" id="{8EDCFD8A-9DE9-1A4F-A670-4E9E221A766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80063" y="3213100"/>
            <a:ext cx="1944687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omic Sans MS" panose="030F0902030302020204" pitchFamily="66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omic Sans MS" panose="030F0902030302020204" pitchFamily="66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omic Sans MS" panose="030F0902030302020204" pitchFamily="66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omic Sans MS" panose="030F0902030302020204" pitchFamily="66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omic Sans MS" panose="030F0902030302020204" pitchFamily="66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omic Sans MS" panose="030F0902030302020204" pitchFamily="66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omic Sans MS" panose="030F0902030302020204" pitchFamily="66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omic Sans MS" panose="030F0902030302020204" pitchFamily="66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omic Sans MS" panose="030F0902030302020204" pitchFamily="66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against</a:t>
            </a:r>
          </a:p>
        </p:txBody>
      </p:sp>
      <p:sp>
        <p:nvSpPr>
          <p:cNvPr id="70732" name="Text Box 76">
            <a:extLst>
              <a:ext uri="{FF2B5EF4-FFF2-40B4-BE49-F238E27FC236}">
                <a16:creationId xmlns:a16="http://schemas.microsoft.com/office/drawing/2014/main" xmlns="" id="{C8A8BD85-FE00-3444-AD91-297BE7F2CA6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0" y="4508500"/>
            <a:ext cx="1368425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omic Sans MS" panose="030F0902030302020204" pitchFamily="66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omic Sans MS" panose="030F0902030302020204" pitchFamily="66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omic Sans MS" panose="030F0902030302020204" pitchFamily="66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omic Sans MS" panose="030F0902030302020204" pitchFamily="66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omic Sans MS" panose="030F0902030302020204" pitchFamily="66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omic Sans MS" panose="030F0902030302020204" pitchFamily="66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omic Sans MS" panose="030F0902030302020204" pitchFamily="66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omic Sans MS" panose="030F0902030302020204" pitchFamily="66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omic Sans MS" panose="030F0902030302020204" pitchFamily="66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win</a:t>
            </a:r>
          </a:p>
        </p:txBody>
      </p:sp>
      <p:sp>
        <p:nvSpPr>
          <p:cNvPr id="70733" name="Text Box 77">
            <a:extLst>
              <a:ext uri="{FF2B5EF4-FFF2-40B4-BE49-F238E27FC236}">
                <a16:creationId xmlns:a16="http://schemas.microsoft.com/office/drawing/2014/main" xmlns="" id="{75AEA91A-9536-174D-B2F7-3023D439E71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00338" y="5229225"/>
            <a:ext cx="15113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omic Sans MS" panose="030F0902030302020204" pitchFamily="66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omic Sans MS" panose="030F0902030302020204" pitchFamily="66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omic Sans MS" panose="030F0902030302020204" pitchFamily="66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omic Sans MS" panose="030F0902030302020204" pitchFamily="66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omic Sans MS" panose="030F0902030302020204" pitchFamily="66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omic Sans MS" panose="030F0902030302020204" pitchFamily="66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omic Sans MS" panose="030F0902030302020204" pitchFamily="66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omic Sans MS" panose="030F0902030302020204" pitchFamily="66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omic Sans MS" panose="030F0902030302020204" pitchFamily="66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cheer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7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707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7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707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7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707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7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707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0730" grpId="0"/>
      <p:bldP spid="70731" grpId="0"/>
      <p:bldP spid="70732" grpId="0"/>
      <p:bldP spid="7073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49" name="WordArt 5">
            <a:extLst>
              <a:ext uri="{FF2B5EF4-FFF2-40B4-BE49-F238E27FC236}">
                <a16:creationId xmlns:a16="http://schemas.microsoft.com/office/drawing/2014/main" xmlns="" id="{433ACAD5-9B7A-A34B-B7E7-7B1132BDB551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2928938" y="571500"/>
            <a:ext cx="3087687" cy="555625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2528"/>
              </a:avLst>
            </a:prstTxWarp>
          </a:bodyPr>
          <a:lstStyle/>
          <a:p>
            <a:pPr algn="ctr"/>
            <a:r>
              <a:rPr lang="en-US" altLang="zh-CN" sz="4400" b="1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Key point</a:t>
            </a:r>
            <a:endParaRPr lang="zh-CN" altLang="en-US" sz="4400" b="1" kern="10">
              <a:ln w="25400">
                <a:solidFill>
                  <a:srgbClr val="000000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6600CC"/>
                  </a:gs>
                  <a:gs pos="100000">
                    <a:srgbClr val="CC00CC"/>
                  </a:gs>
                </a:gsLst>
                <a:lin ang="5400000" scaled="1"/>
              </a:gra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9510" name="Rectangle 6">
            <a:extLst>
              <a:ext uri="{FF2B5EF4-FFF2-40B4-BE49-F238E27FC236}">
                <a16:creationId xmlns:a16="http://schemas.microsoft.com/office/drawing/2014/main" xmlns="" id="{D524856E-C200-774D-8B99-1CF852AAF6E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8313" y="1628775"/>
            <a:ext cx="6991350" cy="1222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omic Sans MS" panose="030F0902030302020204" pitchFamily="66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omic Sans MS" panose="030F0902030302020204" pitchFamily="66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omic Sans MS" panose="030F0902030302020204" pitchFamily="66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omic Sans MS" panose="030F0902030302020204" pitchFamily="66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omic Sans MS" panose="030F0902030302020204" pitchFamily="66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omic Sans MS" panose="030F0902030302020204" pitchFamily="66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omic Sans MS" panose="030F0902030302020204" pitchFamily="66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omic Sans MS" panose="030F0902030302020204" pitchFamily="66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omic Sans MS" panose="030F0902030302020204" pitchFamily="66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0"/>
              </a:spcBef>
              <a:buFont typeface="Wingdings" pitchFamily="2" charset="2"/>
              <a:buChar char="Ø"/>
            </a:pPr>
            <a:r>
              <a:rPr lang="en-US" altLang="zh-CN" b="1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What are you going to do tomorrow?</a:t>
            </a:r>
          </a:p>
          <a:p>
            <a:pPr eaLnBrk="1" hangingPunct="1">
              <a:lnSpc>
                <a:spcPct val="120000"/>
              </a:lnSpc>
              <a:spcBef>
                <a:spcPct val="0"/>
              </a:spcBef>
              <a:buFont typeface="Wingdings" pitchFamily="2" charset="2"/>
              <a:buChar char="Ø"/>
            </a:pPr>
            <a:r>
              <a:rPr lang="en-US" altLang="zh-CN" b="1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 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am going to</a:t>
            </a:r>
            <a:r>
              <a:rPr lang="en-US" altLang="zh-CN" b="1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</a:p>
        </p:txBody>
      </p:sp>
      <p:sp>
        <p:nvSpPr>
          <p:cNvPr id="149511" name="AutoShape 7">
            <a:extLst>
              <a:ext uri="{FF2B5EF4-FFF2-40B4-BE49-F238E27FC236}">
                <a16:creationId xmlns:a16="http://schemas.microsoft.com/office/drawing/2014/main" xmlns="" id="{3E1697ED-E1DC-D349-BB22-C9F447289512}"/>
              </a:ext>
            </a:extLst>
          </p:cNvPr>
          <p:cNvSpPr>
            <a:spLocks/>
          </p:cNvSpPr>
          <p:nvPr/>
        </p:nvSpPr>
        <p:spPr bwMode="auto">
          <a:xfrm>
            <a:off x="1979613" y="2997200"/>
            <a:ext cx="5773737" cy="1152525"/>
          </a:xfrm>
          <a:prstGeom prst="borderCallout2">
            <a:avLst>
              <a:gd name="adj1" fmla="val 9917"/>
              <a:gd name="adj2" fmla="val -1319"/>
              <a:gd name="adj3" fmla="val 9917"/>
              <a:gd name="adj4" fmla="val -3630"/>
              <a:gd name="adj5" fmla="val -12532"/>
              <a:gd name="adj6" fmla="val -6023"/>
            </a:avLst>
          </a:prstGeom>
          <a:solidFill>
            <a:schemeClr val="accent1"/>
          </a:solidFill>
          <a:ln w="38100">
            <a:solidFill>
              <a:srgbClr val="660033"/>
            </a:solidFill>
            <a:miter lim="800000"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omic Sans MS" panose="030F0902030302020204" pitchFamily="66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omic Sans MS" panose="030F0902030302020204" pitchFamily="66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omic Sans MS" panose="030F0902030302020204" pitchFamily="66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omic Sans MS" panose="030F0902030302020204" pitchFamily="66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omic Sans MS" panose="030F0902030302020204" pitchFamily="66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omic Sans MS" panose="030F0902030302020204" pitchFamily="66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omic Sans MS" panose="030F0902030302020204" pitchFamily="66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omic Sans MS" panose="030F0902030302020204" pitchFamily="66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omic Sans MS" panose="030F0902030302020204" pitchFamily="66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 going to </a:t>
            </a:r>
            <a:r>
              <a:rPr lang="zh-CN" altLang="en-US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用于一般将来时，表示打算，计划去做某事。</a:t>
            </a:r>
          </a:p>
        </p:txBody>
      </p:sp>
      <p:sp>
        <p:nvSpPr>
          <p:cNvPr id="149513" name="Rectangle 9">
            <a:extLst>
              <a:ext uri="{FF2B5EF4-FFF2-40B4-BE49-F238E27FC236}">
                <a16:creationId xmlns:a16="http://schemas.microsoft.com/office/drawing/2014/main" xmlns="" id="{291366B6-2E85-744B-A102-F80012DF96B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19250" y="4419600"/>
            <a:ext cx="6249988" cy="1409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omic Sans MS" panose="030F0902030302020204" pitchFamily="66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omic Sans MS" panose="030F0902030302020204" pitchFamily="66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omic Sans MS" panose="030F0902030302020204" pitchFamily="66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omic Sans MS" panose="030F0902030302020204" pitchFamily="66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omic Sans MS" panose="030F0902030302020204" pitchFamily="66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omic Sans MS" panose="030F0902030302020204" pitchFamily="66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omic Sans MS" panose="030F0902030302020204" pitchFamily="66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omic Sans MS" panose="030F0902030302020204" pitchFamily="66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omic Sans MS" panose="030F0902030302020204" pitchFamily="66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en-US" altLang="zh-CN" sz="3600" b="1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Eg: </a:t>
            </a:r>
            <a:r>
              <a:rPr lang="zh-CN" altLang="en-US" sz="3600" b="1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我们明天打算去野炊。</a:t>
            </a:r>
          </a:p>
          <a:p>
            <a:pPr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en-US" altLang="zh-CN" sz="36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We are going to go for a picnic.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495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2" dur="2000"/>
                                        <p:tgtEl>
                                          <p:spTgt spid="1495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5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495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5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495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9510" grpId="0"/>
      <p:bldP spid="149511" grpId="0" animBg="1"/>
      <p:bldP spid="14951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3" name="Text Box 2">
            <a:extLst>
              <a:ext uri="{FF2B5EF4-FFF2-40B4-BE49-F238E27FC236}">
                <a16:creationId xmlns:a16="http://schemas.microsoft.com/office/drawing/2014/main" xmlns="" id="{E50C4FF5-983C-6D4F-9A8C-1A95FF7C94B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260350"/>
            <a:ext cx="8072438" cy="107791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omic Sans MS" panose="030F0902030302020204" pitchFamily="66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omic Sans MS" panose="030F0902030302020204" pitchFamily="66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omic Sans MS" panose="030F0902030302020204" pitchFamily="66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omic Sans MS" panose="030F0902030302020204" pitchFamily="66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omic Sans MS" panose="030F0902030302020204" pitchFamily="66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omic Sans MS" panose="030F0902030302020204" pitchFamily="66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omic Sans MS" panose="030F0902030302020204" pitchFamily="66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omic Sans MS" panose="030F0902030302020204" pitchFamily="66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omic Sans MS" panose="030F0902030302020204" pitchFamily="66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zh-CN" b="1">
                <a:latin typeface="Times New Roman" panose="02020603050405020304" pitchFamily="18" charset="0"/>
                <a:cs typeface="Times New Roman" panose="02020603050405020304" pitchFamily="18" charset="0"/>
              </a:rPr>
              <a:t>What are Bob and Sally going to do? Listen to the conversation and complete the table.</a:t>
            </a:r>
          </a:p>
        </p:txBody>
      </p:sp>
      <p:graphicFrame>
        <p:nvGraphicFramePr>
          <p:cNvPr id="151611" name="Group 59">
            <a:extLst>
              <a:ext uri="{FF2B5EF4-FFF2-40B4-BE49-F238E27FC236}">
                <a16:creationId xmlns:a16="http://schemas.microsoft.com/office/drawing/2014/main" xmlns="" id="{E634C945-9F89-4C44-8AA4-1DEDF2E90AC8}"/>
              </a:ext>
            </a:extLst>
          </p:cNvPr>
          <p:cNvGraphicFramePr>
            <a:graphicFrameLocks noGrp="1"/>
          </p:cNvGraphicFramePr>
          <p:nvPr/>
        </p:nvGraphicFramePr>
        <p:xfrm>
          <a:off x="0" y="2205038"/>
          <a:ext cx="8964613" cy="3311525"/>
        </p:xfrm>
        <a:graphic>
          <a:graphicData uri="http://schemas.openxmlformats.org/drawingml/2006/table">
            <a:tbl>
              <a:tblPr/>
              <a:tblGrid>
                <a:gridCol w="1692275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37490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06692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2830513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11033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Name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200" b="1" i="0" u="none" strike="noStrike" cap="none" normalizeH="0" baseline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Sport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200" b="1" i="0" u="none" strike="noStrike" cap="none" normalizeH="0" baseline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Time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What to take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1049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200" b="1" i="0" u="none" strike="noStrike" cap="none" normalizeH="0" baseline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Sally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3200" b="1" i="0" u="none" strike="noStrike" cap="none" normalizeH="0" baseline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Times New Roman" pitchFamily="18" charset="0"/>
                        <a:ea typeface="宋体" pitchFamily="2" charset="-122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3200" b="1" i="0" u="none" strike="noStrike" cap="none" normalizeH="0" baseline="0" dirty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Times New Roman" pitchFamily="18" charset="0"/>
                        <a:ea typeface="宋体" pitchFamily="2" charset="-122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3200" b="1" i="0" u="none" strike="noStrike" cap="none" normalizeH="0" baseline="0" dirty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Times New Roman" pitchFamily="18" charset="0"/>
                        <a:ea typeface="宋体" pitchFamily="2" charset="-122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11033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200" b="1" i="0" u="none" strike="noStrike" cap="none" normalizeH="0" baseline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Bob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3200" b="1" i="0" u="none" strike="noStrike" cap="none" normalizeH="0" baseline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Times New Roman" pitchFamily="18" charset="0"/>
                        <a:ea typeface="宋体" pitchFamily="2" charset="-122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3200" b="1" i="0" u="none" strike="noStrike" cap="none" normalizeH="0" baseline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Times New Roman" pitchFamily="18" charset="0"/>
                        <a:ea typeface="宋体" pitchFamily="2" charset="-122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3200" b="1" i="0" u="none" strike="noStrike" cap="none" normalizeH="0" baseline="0" dirty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Times New Roman" pitchFamily="18" charset="0"/>
                        <a:ea typeface="宋体" pitchFamily="2" charset="-122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sp>
        <p:nvSpPr>
          <p:cNvPr id="151603" name="Text Box 51">
            <a:extLst>
              <a:ext uri="{FF2B5EF4-FFF2-40B4-BE49-F238E27FC236}">
                <a16:creationId xmlns:a16="http://schemas.microsoft.com/office/drawing/2014/main" xmlns="" id="{89DED14E-9C5F-1C46-8236-8667F7F7ED8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79613" y="3573463"/>
            <a:ext cx="1584325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omic Sans MS" panose="030F0902030302020204" pitchFamily="66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omic Sans MS" panose="030F0902030302020204" pitchFamily="66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omic Sans MS" panose="030F0902030302020204" pitchFamily="66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omic Sans MS" panose="030F0902030302020204" pitchFamily="66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omic Sans MS" panose="030F0902030302020204" pitchFamily="66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omic Sans MS" panose="030F0902030302020204" pitchFamily="66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omic Sans MS" panose="030F0902030302020204" pitchFamily="66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omic Sans MS" panose="030F0902030302020204" pitchFamily="66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omic Sans MS" panose="030F0902030302020204" pitchFamily="66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skating</a:t>
            </a:r>
          </a:p>
        </p:txBody>
      </p:sp>
      <p:sp>
        <p:nvSpPr>
          <p:cNvPr id="151604" name="Text Box 52">
            <a:extLst>
              <a:ext uri="{FF2B5EF4-FFF2-40B4-BE49-F238E27FC236}">
                <a16:creationId xmlns:a16="http://schemas.microsoft.com/office/drawing/2014/main" xmlns="" id="{87491226-D45D-6643-A677-84880EFC4C5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84663" y="3644900"/>
            <a:ext cx="187325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omic Sans MS" panose="030F0902030302020204" pitchFamily="66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omic Sans MS" panose="030F0902030302020204" pitchFamily="66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omic Sans MS" panose="030F0902030302020204" pitchFamily="66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omic Sans MS" panose="030F0902030302020204" pitchFamily="66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omic Sans MS" panose="030F0902030302020204" pitchFamily="66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omic Sans MS" panose="030F0902030302020204" pitchFamily="66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omic Sans MS" panose="030F0902030302020204" pitchFamily="66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omic Sans MS" panose="030F0902030302020204" pitchFamily="66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omic Sans MS" panose="030F0902030302020204" pitchFamily="66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8:00 a.m.</a:t>
            </a:r>
          </a:p>
        </p:txBody>
      </p:sp>
      <p:sp>
        <p:nvSpPr>
          <p:cNvPr id="151607" name="Text Box 55">
            <a:extLst>
              <a:ext uri="{FF2B5EF4-FFF2-40B4-BE49-F238E27FC236}">
                <a16:creationId xmlns:a16="http://schemas.microsoft.com/office/drawing/2014/main" xmlns="" id="{C4787E1B-2806-F347-96D0-80458B81C4B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00788" y="3429000"/>
            <a:ext cx="25908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omic Sans MS" panose="030F0902030302020204" pitchFamily="66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omic Sans MS" panose="030F0902030302020204" pitchFamily="66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omic Sans MS" panose="030F0902030302020204" pitchFamily="66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omic Sans MS" panose="030F0902030302020204" pitchFamily="66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omic Sans MS" panose="030F0902030302020204" pitchFamily="66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omic Sans MS" panose="030F0902030302020204" pitchFamily="66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omic Sans MS" panose="030F0902030302020204" pitchFamily="66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omic Sans MS" panose="030F0902030302020204" pitchFamily="66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omic Sans MS" panose="030F0902030302020204" pitchFamily="66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food, drinks, a camera</a:t>
            </a:r>
          </a:p>
        </p:txBody>
      </p:sp>
      <p:sp>
        <p:nvSpPr>
          <p:cNvPr id="151608" name="Text Box 56">
            <a:extLst>
              <a:ext uri="{FF2B5EF4-FFF2-40B4-BE49-F238E27FC236}">
                <a16:creationId xmlns:a16="http://schemas.microsoft.com/office/drawing/2014/main" xmlns="" id="{D21E1455-E0BA-494F-A3FF-C420251A5A5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63713" y="4437063"/>
            <a:ext cx="2447925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omic Sans MS" panose="030F0902030302020204" pitchFamily="66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omic Sans MS" panose="030F0902030302020204" pitchFamily="66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omic Sans MS" panose="030F0902030302020204" pitchFamily="66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omic Sans MS" panose="030F0902030302020204" pitchFamily="66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omic Sans MS" panose="030F0902030302020204" pitchFamily="66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omic Sans MS" panose="030F0902030302020204" pitchFamily="66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omic Sans MS" panose="030F0902030302020204" pitchFamily="66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omic Sans MS" panose="030F0902030302020204" pitchFamily="66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omic Sans MS" panose="030F0902030302020204" pitchFamily="66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zh-CN" b="1">
                <a:solidFill>
                  <a:srgbClr val="66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playing basketball</a:t>
            </a:r>
          </a:p>
        </p:txBody>
      </p:sp>
      <p:sp>
        <p:nvSpPr>
          <p:cNvPr id="151610" name="Text Box 58">
            <a:extLst>
              <a:ext uri="{FF2B5EF4-FFF2-40B4-BE49-F238E27FC236}">
                <a16:creationId xmlns:a16="http://schemas.microsoft.com/office/drawing/2014/main" xmlns="" id="{AAD0A72F-42EC-274B-BC10-3F6A7CBD32B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40200" y="4437063"/>
            <a:ext cx="2017713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omic Sans MS" panose="030F0902030302020204" pitchFamily="66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omic Sans MS" panose="030F0902030302020204" pitchFamily="66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omic Sans MS" panose="030F0902030302020204" pitchFamily="66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omic Sans MS" panose="030F0902030302020204" pitchFamily="66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omic Sans MS" panose="030F0902030302020204" pitchFamily="66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omic Sans MS" panose="030F0902030302020204" pitchFamily="66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omic Sans MS" panose="030F0902030302020204" pitchFamily="66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omic Sans MS" panose="030F0902030302020204" pitchFamily="66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omic Sans MS" panose="030F0902030302020204" pitchFamily="66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zh-CN" b="1">
                <a:solidFill>
                  <a:srgbClr val="66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tomorrow afternoon</a:t>
            </a:r>
          </a:p>
        </p:txBody>
      </p:sp>
      <p:sp>
        <p:nvSpPr>
          <p:cNvPr id="151612" name="Text Box 60">
            <a:extLst>
              <a:ext uri="{FF2B5EF4-FFF2-40B4-BE49-F238E27FC236}">
                <a16:creationId xmlns:a16="http://schemas.microsoft.com/office/drawing/2014/main" xmlns="" id="{85F52B83-3FE5-5948-BCA7-A95681CD4D7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72225" y="4652963"/>
            <a:ext cx="2447925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omic Sans MS" panose="030F0902030302020204" pitchFamily="66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omic Sans MS" panose="030F0902030302020204" pitchFamily="66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omic Sans MS" panose="030F0902030302020204" pitchFamily="66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omic Sans MS" panose="030F0902030302020204" pitchFamily="66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omic Sans MS" panose="030F0902030302020204" pitchFamily="66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omic Sans MS" panose="030F0902030302020204" pitchFamily="66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omic Sans MS" panose="030F0902030302020204" pitchFamily="66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omic Sans MS" panose="030F0902030302020204" pitchFamily="66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omic Sans MS" panose="030F0902030302020204" pitchFamily="66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zh-CN" b="1">
                <a:solidFill>
                  <a:srgbClr val="66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water, fruit</a:t>
            </a:r>
          </a:p>
        </p:txBody>
      </p:sp>
      <p:pic>
        <p:nvPicPr>
          <p:cNvPr id="2" name="3a">
            <a:hlinkClick r:id="" action="ppaction://media"/>
            <a:extLst>
              <a:ext uri="{FF2B5EF4-FFF2-40B4-BE49-F238E27FC236}">
                <a16:creationId xmlns:a16="http://schemas.microsoft.com/office/drawing/2014/main" xmlns="" id="{0F7ABEAB-BB44-B544-A3B5-A9622B233D23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link="rId1"/>
              </p:ext>
            </p:extLst>
          </p:nvPr>
        </p:nvPicPr>
        <p:blipFill>
          <a:blip r:embed="rId4">
            <a:duotone>
              <a:prstClr val="black"/>
              <a:schemeClr val="tx2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0" y="1338263"/>
            <a:ext cx="812800" cy="812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516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516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6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516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6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516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6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516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6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516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6" dur="48457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3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  <p:bldLst>
      <p:bldP spid="151603" grpId="0" autoUpdateAnimBg="0"/>
      <p:bldP spid="151604" grpId="0" autoUpdateAnimBg="0"/>
      <p:bldP spid="151607" grpId="0" autoUpdateAnimBg="0"/>
      <p:bldP spid="151608" grpId="0" autoUpdateAnimBg="0"/>
      <p:bldP spid="151610" grpId="0" autoUpdateAnimBg="0"/>
      <p:bldP spid="151612" grpId="0" autoUpdateAnimBg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7" name="WordArt 4" descr="紫色网格">
            <a:extLst>
              <a:ext uri="{FF2B5EF4-FFF2-40B4-BE49-F238E27FC236}">
                <a16:creationId xmlns:a16="http://schemas.microsoft.com/office/drawing/2014/main" xmlns="" id="{1E0AC004-57FC-7441-9A01-217CF8511157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2143125" y="0"/>
            <a:ext cx="3816350" cy="8636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DoubleWave1">
              <a:avLst>
                <a:gd name="adj1" fmla="val 0"/>
                <a:gd name="adj2" fmla="val 0"/>
              </a:avLst>
            </a:prstTxWarp>
          </a:bodyPr>
          <a:lstStyle/>
          <a:p>
            <a:pPr algn="ctr"/>
            <a:r>
              <a:rPr lang="en-US" altLang="zh-CN" sz="3600" kern="10" spc="-360">
                <a:blipFill dpi="0" rotWithShape="1">
                  <a:blip r:embed="rId2"/>
                  <a:srcRect/>
                  <a:tile tx="0" ty="0" sx="100000" sy="100000" flip="none" algn="tl"/>
                </a:blipFill>
                <a:latin typeface="Times New Roman" panose="02020603050405020304" pitchFamily="18" charset="0"/>
                <a:cs typeface="Times New Roman" panose="02020603050405020304" pitchFamily="18" charset="0"/>
              </a:rPr>
              <a:t>Project</a:t>
            </a:r>
            <a:endParaRPr lang="zh-CN" altLang="en-US" sz="3600" kern="10" spc="-360">
              <a:blipFill dpi="0" rotWithShape="1">
                <a:blip r:embed="rId2"/>
                <a:srcRect/>
                <a:tile tx="0" ty="0" sx="100000" sy="100000" flip="none" algn="tl"/>
              </a:blip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0533" name="Rectangle 5">
            <a:extLst>
              <a:ext uri="{FF2B5EF4-FFF2-40B4-BE49-F238E27FC236}">
                <a16:creationId xmlns:a16="http://schemas.microsoft.com/office/drawing/2014/main" xmlns="" id="{8E253484-56C1-454C-913A-C06CB5AC0E7B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857250"/>
            <a:ext cx="7286625" cy="1077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omic Sans MS" panose="030F0902030302020204" pitchFamily="66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omic Sans MS" panose="030F0902030302020204" pitchFamily="66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omic Sans MS" panose="030F0902030302020204" pitchFamily="66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omic Sans MS" panose="030F0902030302020204" pitchFamily="66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omic Sans MS" panose="030F0902030302020204" pitchFamily="66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omic Sans MS" panose="030F0902030302020204" pitchFamily="66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omic Sans MS" panose="030F0902030302020204" pitchFamily="66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omic Sans MS" panose="030F0902030302020204" pitchFamily="66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omic Sans MS" panose="030F0902030302020204" pitchFamily="66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b="1">
                <a:solidFill>
                  <a:srgbClr val="66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Interview your classmates and write down their answers.</a:t>
            </a:r>
          </a:p>
        </p:txBody>
      </p:sp>
      <p:graphicFrame>
        <p:nvGraphicFramePr>
          <p:cNvPr id="150582" name="Group 54">
            <a:extLst>
              <a:ext uri="{FF2B5EF4-FFF2-40B4-BE49-F238E27FC236}">
                <a16:creationId xmlns:a16="http://schemas.microsoft.com/office/drawing/2014/main" xmlns="" id="{97AF4BFD-F5DA-A74C-8E1C-CB7B493FF611}"/>
              </a:ext>
            </a:extLst>
          </p:cNvPr>
          <p:cNvGraphicFramePr>
            <a:graphicFrameLocks noGrp="1"/>
          </p:cNvGraphicFramePr>
          <p:nvPr/>
        </p:nvGraphicFramePr>
        <p:xfrm>
          <a:off x="285750" y="2214563"/>
          <a:ext cx="8280400" cy="4224337"/>
        </p:xfrm>
        <a:graphic>
          <a:graphicData uri="http://schemas.openxmlformats.org/drawingml/2006/table">
            <a:tbl>
              <a:tblPr/>
              <a:tblGrid>
                <a:gridCol w="50038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766888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50971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7191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Questions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200" b="1" i="0" u="none" strike="noStrike" cap="none" normalizeH="0" baseline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Franklin Gothic Medium" pitchFamily="34" charset="0"/>
                          <a:ea typeface="宋体" pitchFamily="2" charset="-122"/>
                        </a:rPr>
                        <a:t>S</a:t>
                      </a:r>
                      <a:r>
                        <a:rPr kumimoji="0" lang="en-US" altLang="zh-CN" sz="3200" b="1" i="0" u="none" strike="noStrike" cap="none" normalizeH="0" baseline="-2500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Franklin Gothic Medium" pitchFamily="34" charset="0"/>
                          <a:ea typeface="宋体" pitchFamily="2" charset="-122"/>
                        </a:rPr>
                        <a:t>1</a:t>
                      </a:r>
                      <a:r>
                        <a:rPr kumimoji="0" lang="en-US" altLang="zh-CN" sz="3200" b="1" i="0" u="none" strike="noStrike" cap="none" normalizeH="0" baseline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Franklin Gothic Medium" pitchFamily="34" charset="0"/>
                          <a:ea typeface="宋体" pitchFamily="2" charset="-122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200" b="1" i="0" u="none" strike="noStrike" cap="none" normalizeH="0" baseline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Franklin Gothic Medium" pitchFamily="34" charset="0"/>
                          <a:ea typeface="宋体" pitchFamily="2" charset="-122"/>
                        </a:rPr>
                        <a:t>S</a:t>
                      </a:r>
                      <a:r>
                        <a:rPr kumimoji="0" lang="en-US" altLang="zh-CN" sz="3200" b="1" i="0" u="none" strike="noStrike" cap="none" normalizeH="0" baseline="-2500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Franklin Gothic Medium" pitchFamily="34" charset="0"/>
                          <a:ea typeface="宋体" pitchFamily="2" charset="-122"/>
                        </a:rPr>
                        <a:t>2</a:t>
                      </a:r>
                      <a:r>
                        <a:rPr kumimoji="0" lang="en-US" altLang="zh-CN" sz="3200" b="1" i="0" u="none" strike="noStrike" cap="none" normalizeH="0" baseline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Franklin Gothic Medium" pitchFamily="34" charset="0"/>
                          <a:ea typeface="宋体" pitchFamily="2" charset="-122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812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200" b="1" i="0" u="none" strike="noStrike" cap="none" normalizeH="0" baseline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What are you going to do?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3200" b="1" i="0" u="none" strike="noStrike" cap="none" normalizeH="0" baseline="0">
                        <a:ln>
                          <a:noFill/>
                        </a:ln>
                        <a:solidFill>
                          <a:srgbClr val="0000CC"/>
                        </a:solidFill>
                        <a:effectLst/>
                        <a:latin typeface="Franklin Gothic Medium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3200" b="1" i="0" u="none" strike="noStrike" cap="none" normalizeH="0" baseline="0">
                        <a:ln>
                          <a:noFill/>
                        </a:ln>
                        <a:solidFill>
                          <a:srgbClr val="0000CC"/>
                        </a:solidFill>
                        <a:effectLst/>
                        <a:latin typeface="Franklin Gothic Medium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812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200" b="1" i="0" u="none" strike="noStrike" cap="none" normalizeH="0" baseline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Are you going to …?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3200" b="1" i="0" u="none" strike="noStrike" cap="none" normalizeH="0" baseline="0">
                        <a:ln>
                          <a:noFill/>
                        </a:ln>
                        <a:solidFill>
                          <a:srgbClr val="0000CC"/>
                        </a:solidFill>
                        <a:effectLst/>
                        <a:latin typeface="Franklin Gothic Medium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3200" b="1" i="0" u="none" strike="noStrike" cap="none" normalizeH="0" baseline="0">
                        <a:ln>
                          <a:noFill/>
                        </a:ln>
                        <a:solidFill>
                          <a:srgbClr val="0000CC"/>
                        </a:solidFill>
                        <a:effectLst/>
                        <a:latin typeface="Franklin Gothic Medium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812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200" b="1" i="0" u="none" strike="noStrike" cap="none" normalizeH="0" baseline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Do you like sports?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3200" b="1" i="0" u="none" strike="noStrike" cap="none" normalizeH="0" baseline="0">
                        <a:ln>
                          <a:noFill/>
                        </a:ln>
                        <a:solidFill>
                          <a:srgbClr val="0000CC"/>
                        </a:solidFill>
                        <a:effectLst/>
                        <a:latin typeface="Franklin Gothic Medium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3200" b="1" i="0" u="none" strike="noStrike" cap="none" normalizeH="0" baseline="0">
                        <a:ln>
                          <a:noFill/>
                        </a:ln>
                        <a:solidFill>
                          <a:srgbClr val="0000CC"/>
                        </a:solidFill>
                        <a:effectLst/>
                        <a:latin typeface="Franklin Gothic Medium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1066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Which sport do you prefer …or…?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3200" b="1" i="0" u="none" strike="noStrike" cap="none" normalizeH="0" baseline="0">
                        <a:ln>
                          <a:noFill/>
                        </a:ln>
                        <a:solidFill>
                          <a:srgbClr val="0000CC"/>
                        </a:solidFill>
                        <a:effectLst/>
                        <a:latin typeface="Franklin Gothic Medium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3200" b="1" i="0" u="none" strike="noStrike" cap="none" normalizeH="0" baseline="0" dirty="0">
                        <a:ln>
                          <a:noFill/>
                        </a:ln>
                        <a:solidFill>
                          <a:srgbClr val="0000CC"/>
                        </a:solidFill>
                        <a:effectLst/>
                        <a:latin typeface="Franklin Gothic Medium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505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1505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053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89" name="TextBox 1">
            <a:extLst>
              <a:ext uri="{FF2B5EF4-FFF2-40B4-BE49-F238E27FC236}">
                <a16:creationId xmlns:a16="http://schemas.microsoft.com/office/drawing/2014/main" xmlns="" id="{709863A3-F55C-CE48-A0C9-E855FEAFD72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0063" y="1857375"/>
            <a:ext cx="8215312" cy="1754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4400" b="1">
                <a:solidFill>
                  <a:srgbClr val="FF0000"/>
                </a:solidFill>
              </a:rPr>
              <a:t>Warming up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zh-CN" b="1">
              <a:solidFill>
                <a:srgbClr val="6600CC"/>
              </a:solidFill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b="1">
                <a:solidFill>
                  <a:srgbClr val="6600CC"/>
                </a:solidFill>
              </a:rPr>
              <a:t>How many kinds of sports do you know?</a:t>
            </a:r>
            <a:endParaRPr lang="zh-CN" altLang="en-US" b="1">
              <a:solidFill>
                <a:srgbClr val="6600CC"/>
              </a:solidFill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1" name="WordArt 4">
            <a:extLst>
              <a:ext uri="{FF2B5EF4-FFF2-40B4-BE49-F238E27FC236}">
                <a16:creationId xmlns:a16="http://schemas.microsoft.com/office/drawing/2014/main" xmlns="" id="{C806A837-B4A3-A44D-BF54-B3630BCE71B9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2627313" y="0"/>
            <a:ext cx="4176712" cy="792163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2528"/>
              </a:avLst>
            </a:prstTxWarp>
          </a:bodyPr>
          <a:lstStyle/>
          <a:p>
            <a:pPr algn="ctr"/>
            <a:r>
              <a:rPr lang="en-US" altLang="zh-CN" sz="4400" b="1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Exercises</a:t>
            </a:r>
            <a:endParaRPr lang="zh-CN" altLang="en-US" sz="4400" b="1" kern="10">
              <a:ln w="25400">
                <a:solidFill>
                  <a:srgbClr val="000000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6600CC"/>
                  </a:gs>
                  <a:gs pos="100000">
                    <a:srgbClr val="CC00CC"/>
                  </a:gs>
                </a:gsLst>
                <a:lin ang="5400000" scaled="1"/>
              </a:gra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1922" name="Rectangle 7">
            <a:extLst>
              <a:ext uri="{FF2B5EF4-FFF2-40B4-BE49-F238E27FC236}">
                <a16:creationId xmlns:a16="http://schemas.microsoft.com/office/drawing/2014/main" xmlns="" id="{A4F9B314-0003-4442-ADFE-129118BB506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1125" y="1249363"/>
            <a:ext cx="8990013" cy="522922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omic Sans MS" panose="030F0902030302020204" pitchFamily="66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omic Sans MS" panose="030F0902030302020204" pitchFamily="66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omic Sans MS" panose="030F0902030302020204" pitchFamily="66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omic Sans MS" panose="030F0902030302020204" pitchFamily="66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omic Sans MS" panose="030F0902030302020204" pitchFamily="66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omic Sans MS" panose="030F0902030302020204" pitchFamily="66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omic Sans MS" panose="030F0902030302020204" pitchFamily="66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omic Sans MS" panose="030F0902030302020204" pitchFamily="66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omic Sans MS" panose="030F0902030302020204" pitchFamily="66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5000"/>
              </a:lnSpc>
              <a:spcBef>
                <a:spcPct val="0"/>
              </a:spcBef>
              <a:buFontTx/>
              <a:buNone/>
            </a:pPr>
            <a:r>
              <a:rPr lang="en-US" altLang="zh-CN" b="1">
                <a:latin typeface="Times New Roman" panose="02020603050405020304" pitchFamily="18" charset="0"/>
                <a:cs typeface="Times New Roman" panose="02020603050405020304" pitchFamily="18" charset="0"/>
              </a:rPr>
              <a:t>1.What are you going to ____ tomorrow?</a:t>
            </a:r>
          </a:p>
          <a:p>
            <a:pPr eaLnBrk="1" hangingPunct="1">
              <a:lnSpc>
                <a:spcPct val="105000"/>
              </a:lnSpc>
              <a:spcBef>
                <a:spcPct val="0"/>
              </a:spcBef>
              <a:buFontTx/>
              <a:buAutoNum type="alphaUcPeriod"/>
            </a:pPr>
            <a:r>
              <a:rPr lang="en-US" altLang="zh-CN" b="1">
                <a:latin typeface="Times New Roman" panose="02020603050405020304" pitchFamily="18" charset="0"/>
                <a:cs typeface="Times New Roman" panose="02020603050405020304" pitchFamily="18" charset="0"/>
              </a:rPr>
              <a:t>do     B. does     C. is     D.  be</a:t>
            </a:r>
          </a:p>
          <a:p>
            <a:pPr eaLnBrk="1" hangingPunct="1">
              <a:lnSpc>
                <a:spcPct val="105000"/>
              </a:lnSpc>
              <a:spcBef>
                <a:spcPct val="0"/>
              </a:spcBef>
              <a:buFontTx/>
              <a:buNone/>
            </a:pPr>
            <a:r>
              <a:rPr lang="en-US" altLang="zh-CN" b="1">
                <a:latin typeface="Times New Roman" panose="02020603050405020304" pitchFamily="18" charset="0"/>
                <a:cs typeface="Times New Roman" panose="02020603050405020304" pitchFamily="18" charset="0"/>
              </a:rPr>
              <a:t>2.---Are you going to join the school cycling team?</a:t>
            </a:r>
          </a:p>
          <a:p>
            <a:pPr eaLnBrk="1" hangingPunct="1">
              <a:lnSpc>
                <a:spcPct val="105000"/>
              </a:lnSpc>
              <a:spcBef>
                <a:spcPct val="0"/>
              </a:spcBef>
              <a:buFontTx/>
              <a:buNone/>
            </a:pPr>
            <a:r>
              <a:rPr lang="en-US" altLang="zh-CN" b="1">
                <a:latin typeface="Times New Roman" panose="02020603050405020304" pitchFamily="18" charset="0"/>
                <a:cs typeface="Times New Roman" panose="02020603050405020304" pitchFamily="18" charset="0"/>
              </a:rPr>
              <a:t>   ---- _____ I am going to join the swimming team.</a:t>
            </a:r>
          </a:p>
          <a:p>
            <a:pPr eaLnBrk="1" hangingPunct="1">
              <a:lnSpc>
                <a:spcPct val="105000"/>
              </a:lnSpc>
              <a:spcBef>
                <a:spcPct val="0"/>
              </a:spcBef>
              <a:buFontTx/>
              <a:buAutoNum type="alphaUcPeriod"/>
            </a:pPr>
            <a:r>
              <a:rPr lang="en-US" altLang="zh-CN" b="1">
                <a:latin typeface="Times New Roman" panose="02020603050405020304" pitchFamily="18" charset="0"/>
                <a:cs typeface="Times New Roman" panose="02020603050405020304" pitchFamily="18" charset="0"/>
              </a:rPr>
              <a:t>Yes, I am.          B. Yes, you are.</a:t>
            </a:r>
          </a:p>
          <a:p>
            <a:pPr eaLnBrk="1" hangingPunct="1">
              <a:lnSpc>
                <a:spcPct val="105000"/>
              </a:lnSpc>
              <a:spcBef>
                <a:spcPct val="0"/>
              </a:spcBef>
              <a:buFontTx/>
              <a:buNone/>
            </a:pPr>
            <a:r>
              <a:rPr lang="en-US" altLang="zh-CN" b="1">
                <a:latin typeface="Times New Roman" panose="02020603050405020304" pitchFamily="18" charset="0"/>
                <a:cs typeface="Times New Roman" panose="02020603050405020304" pitchFamily="18" charset="0"/>
              </a:rPr>
              <a:t>C. No, I’m not.      D. No, you aren’t.</a:t>
            </a:r>
          </a:p>
          <a:p>
            <a:pPr eaLnBrk="1" hangingPunct="1">
              <a:lnSpc>
                <a:spcPct val="105000"/>
              </a:lnSpc>
              <a:spcBef>
                <a:spcPct val="0"/>
              </a:spcBef>
              <a:buFontTx/>
              <a:buNone/>
            </a:pPr>
            <a:r>
              <a:rPr lang="en-US" altLang="zh-CN" b="1">
                <a:latin typeface="Times New Roman" panose="02020603050405020304" pitchFamily="18" charset="0"/>
                <a:cs typeface="Times New Roman" panose="02020603050405020304" pitchFamily="18" charset="0"/>
              </a:rPr>
              <a:t>3.---Would you like to come and cheer Jim on?</a:t>
            </a:r>
          </a:p>
          <a:p>
            <a:pPr eaLnBrk="1" hangingPunct="1">
              <a:lnSpc>
                <a:spcPct val="105000"/>
              </a:lnSpc>
              <a:spcBef>
                <a:spcPct val="0"/>
              </a:spcBef>
              <a:buFontTx/>
              <a:buNone/>
            </a:pPr>
            <a:r>
              <a:rPr lang="en-US" altLang="zh-CN" b="1">
                <a:latin typeface="Times New Roman" panose="02020603050405020304" pitchFamily="18" charset="0"/>
                <a:cs typeface="Times New Roman" panose="02020603050405020304" pitchFamily="18" charset="0"/>
              </a:rPr>
              <a:t>   ---- _______</a:t>
            </a:r>
          </a:p>
          <a:p>
            <a:pPr eaLnBrk="1" hangingPunct="1">
              <a:lnSpc>
                <a:spcPct val="105000"/>
              </a:lnSpc>
              <a:spcBef>
                <a:spcPct val="0"/>
              </a:spcBef>
              <a:buFontTx/>
              <a:buAutoNum type="alphaUcPeriod"/>
            </a:pPr>
            <a:r>
              <a:rPr lang="en-US" altLang="zh-CN" b="1">
                <a:latin typeface="Times New Roman" panose="02020603050405020304" pitchFamily="18" charset="0"/>
                <a:cs typeface="Times New Roman" panose="02020603050405020304" pitchFamily="18" charset="0"/>
              </a:rPr>
              <a:t>Yes, I will.                    B. Yes, I would.</a:t>
            </a:r>
          </a:p>
          <a:p>
            <a:pPr eaLnBrk="1" hangingPunct="1">
              <a:lnSpc>
                <a:spcPct val="105000"/>
              </a:lnSpc>
              <a:spcBef>
                <a:spcPct val="0"/>
              </a:spcBef>
              <a:buFontTx/>
              <a:buNone/>
            </a:pPr>
            <a:r>
              <a:rPr lang="en-US" altLang="zh-CN" b="1">
                <a:latin typeface="Times New Roman" panose="02020603050405020304" pitchFamily="18" charset="0"/>
                <a:cs typeface="Times New Roman" panose="02020603050405020304" pitchFamily="18" charset="0"/>
              </a:rPr>
              <a:t>C. Sure, I’d love to.         D. Yes, I do.</a:t>
            </a:r>
          </a:p>
        </p:txBody>
      </p:sp>
      <p:sp>
        <p:nvSpPr>
          <p:cNvPr id="152584" name="AutoShape 8">
            <a:extLst>
              <a:ext uri="{FF2B5EF4-FFF2-40B4-BE49-F238E27FC236}">
                <a16:creationId xmlns:a16="http://schemas.microsoft.com/office/drawing/2014/main" xmlns="" id="{E8C29AC3-A3D7-8E4E-8DDB-A3E9D1673B5B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1844675"/>
            <a:ext cx="576263" cy="503238"/>
          </a:xfrm>
          <a:prstGeom prst="sun">
            <a:avLst>
              <a:gd name="adj" fmla="val 25000"/>
            </a:avLst>
          </a:prstGeom>
          <a:solidFill>
            <a:schemeClr val="accent1"/>
          </a:solidFill>
          <a:ln w="38100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omic Sans MS" panose="030F0902030302020204" pitchFamily="66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omic Sans MS" panose="030F0902030302020204" pitchFamily="66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omic Sans MS" panose="030F0902030302020204" pitchFamily="66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omic Sans MS" panose="030F0902030302020204" pitchFamily="66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omic Sans MS" panose="030F0902030302020204" pitchFamily="66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omic Sans MS" panose="030F0902030302020204" pitchFamily="66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omic Sans MS" panose="030F0902030302020204" pitchFamily="66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omic Sans MS" panose="030F0902030302020204" pitchFamily="66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omic Sans MS" panose="030F0902030302020204" pitchFamily="66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zh-CN" altLang="zh-CN" sz="2400">
              <a:latin typeface="Arial" panose="020B0604020202020204" pitchFamily="34" charset="0"/>
            </a:endParaRPr>
          </a:p>
        </p:txBody>
      </p:sp>
      <p:sp>
        <p:nvSpPr>
          <p:cNvPr id="152585" name="AutoShape 9">
            <a:extLst>
              <a:ext uri="{FF2B5EF4-FFF2-40B4-BE49-F238E27FC236}">
                <a16:creationId xmlns:a16="http://schemas.microsoft.com/office/drawing/2014/main" xmlns="" id="{5475A21A-30F1-2149-B897-F160DE020E5D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3933825"/>
            <a:ext cx="576263" cy="503238"/>
          </a:xfrm>
          <a:prstGeom prst="sun">
            <a:avLst>
              <a:gd name="adj" fmla="val 25000"/>
            </a:avLst>
          </a:prstGeom>
          <a:solidFill>
            <a:schemeClr val="accent1"/>
          </a:solidFill>
          <a:ln w="38100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omic Sans MS" panose="030F0902030302020204" pitchFamily="66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omic Sans MS" panose="030F0902030302020204" pitchFamily="66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omic Sans MS" panose="030F0902030302020204" pitchFamily="66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omic Sans MS" panose="030F0902030302020204" pitchFamily="66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omic Sans MS" panose="030F0902030302020204" pitchFamily="66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omic Sans MS" panose="030F0902030302020204" pitchFamily="66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omic Sans MS" panose="030F0902030302020204" pitchFamily="66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omic Sans MS" panose="030F0902030302020204" pitchFamily="66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omic Sans MS" panose="030F0902030302020204" pitchFamily="66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zh-CN" altLang="zh-CN" sz="2400">
              <a:latin typeface="Arial" panose="020B0604020202020204" pitchFamily="34" charset="0"/>
            </a:endParaRPr>
          </a:p>
        </p:txBody>
      </p:sp>
      <p:sp>
        <p:nvSpPr>
          <p:cNvPr id="152586" name="AutoShape 10">
            <a:extLst>
              <a:ext uri="{FF2B5EF4-FFF2-40B4-BE49-F238E27FC236}">
                <a16:creationId xmlns:a16="http://schemas.microsoft.com/office/drawing/2014/main" xmlns="" id="{F201C9AC-5916-7144-8993-FDC03F9447AD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5949950"/>
            <a:ext cx="576263" cy="503238"/>
          </a:xfrm>
          <a:prstGeom prst="sun">
            <a:avLst>
              <a:gd name="adj" fmla="val 25000"/>
            </a:avLst>
          </a:prstGeom>
          <a:solidFill>
            <a:schemeClr val="accent1"/>
          </a:solidFill>
          <a:ln w="38100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omic Sans MS" panose="030F0902030302020204" pitchFamily="66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omic Sans MS" panose="030F0902030302020204" pitchFamily="66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omic Sans MS" panose="030F0902030302020204" pitchFamily="66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omic Sans MS" panose="030F0902030302020204" pitchFamily="66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omic Sans MS" panose="030F0902030302020204" pitchFamily="66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omic Sans MS" panose="030F0902030302020204" pitchFamily="66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omic Sans MS" panose="030F0902030302020204" pitchFamily="66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omic Sans MS" panose="030F0902030302020204" pitchFamily="66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omic Sans MS" panose="030F0902030302020204" pitchFamily="66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zh-CN" altLang="zh-CN" sz="2400"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5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525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5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525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5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525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2584" grpId="0" animBg="1"/>
      <p:bldP spid="152585" grpId="0" animBg="1"/>
      <p:bldP spid="152586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5" name="WordArt 4">
            <a:extLst>
              <a:ext uri="{FF2B5EF4-FFF2-40B4-BE49-F238E27FC236}">
                <a16:creationId xmlns:a16="http://schemas.microsoft.com/office/drawing/2014/main" xmlns="" id="{D6C9062E-7452-1249-972F-F33938D8D260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2843213" y="765175"/>
            <a:ext cx="3657600" cy="10080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zh-CN" sz="3600" b="1" kern="10">
                <a:ln w="3810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Summary</a:t>
            </a:r>
            <a:endParaRPr lang="zh-CN" altLang="en-US" sz="3600" b="1" kern="10">
              <a:ln w="38100">
                <a:solidFill>
                  <a:schemeClr val="tx1"/>
                </a:solidFill>
                <a:round/>
                <a:headEnd/>
                <a:tailEnd/>
              </a:ln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2946" name="Text Box 5">
            <a:extLst>
              <a:ext uri="{FF2B5EF4-FFF2-40B4-BE49-F238E27FC236}">
                <a16:creationId xmlns:a16="http://schemas.microsoft.com/office/drawing/2014/main" xmlns="" id="{C3CEF864-BFFE-4C4D-8E95-57206113354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3850" y="2276475"/>
            <a:ext cx="252095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l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¡"/>
              <a:defRPr sz="27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FontTx/>
              <a:buNone/>
            </a:pPr>
            <a:r>
              <a:rPr lang="en-US" altLang="zh-CN" b="1">
                <a:latin typeface="Times New Roman" panose="02020603050405020304" pitchFamily="18" charset="0"/>
                <a:cs typeface="Times New Roman" panose="02020603050405020304" pitchFamily="18" charset="0"/>
              </a:rPr>
              <a:t>We learn:</a:t>
            </a:r>
          </a:p>
        </p:txBody>
      </p:sp>
      <p:sp>
        <p:nvSpPr>
          <p:cNvPr id="82947" name="Text Box 6">
            <a:extLst>
              <a:ext uri="{FF2B5EF4-FFF2-40B4-BE49-F238E27FC236}">
                <a16:creationId xmlns:a16="http://schemas.microsoft.com/office/drawing/2014/main" xmlns="" id="{272A2C66-BC12-134B-BA55-34879F69E4D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55875" y="2276475"/>
            <a:ext cx="6372225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l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¡"/>
              <a:defRPr sz="27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FontTx/>
              <a:buNone/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future tense with “</a:t>
            </a:r>
            <a:r>
              <a:rPr lang="en-US" altLang="zh-CN" b="1" i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 going to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”.</a:t>
            </a:r>
          </a:p>
        </p:txBody>
      </p:sp>
      <p:sp>
        <p:nvSpPr>
          <p:cNvPr id="82948" name="Rectangle 7">
            <a:extLst>
              <a:ext uri="{FF2B5EF4-FFF2-40B4-BE49-F238E27FC236}">
                <a16:creationId xmlns:a16="http://schemas.microsoft.com/office/drawing/2014/main" xmlns="" id="{B64D0609-3B91-044C-B77F-2219868738B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8313" y="3644900"/>
            <a:ext cx="160972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l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¡"/>
              <a:defRPr sz="27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zh-CN" b="1">
                <a:latin typeface="Times New Roman" panose="02020603050405020304" pitchFamily="18" charset="0"/>
                <a:cs typeface="Times New Roman" panose="02020603050405020304" pitchFamily="18" charset="0"/>
              </a:rPr>
              <a:t>We can:</a:t>
            </a:r>
          </a:p>
        </p:txBody>
      </p:sp>
      <p:sp>
        <p:nvSpPr>
          <p:cNvPr id="82949" name="Text Box 8">
            <a:extLst>
              <a:ext uri="{FF2B5EF4-FFF2-40B4-BE49-F238E27FC236}">
                <a16:creationId xmlns:a16="http://schemas.microsoft.com/office/drawing/2014/main" xmlns="" id="{7608A07A-AD7A-0844-BE7D-07DF6004B58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00338" y="3716338"/>
            <a:ext cx="5616575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l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¡"/>
              <a:defRPr sz="27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FontTx/>
              <a:buNone/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talk about sports and games.</a:t>
            </a:r>
          </a:p>
        </p:txBody>
      </p:sp>
      <p:sp>
        <p:nvSpPr>
          <p:cNvPr id="82950" name="Text Box 9">
            <a:extLst>
              <a:ext uri="{FF2B5EF4-FFF2-40B4-BE49-F238E27FC236}">
                <a16:creationId xmlns:a16="http://schemas.microsoft.com/office/drawing/2014/main" xmlns="" id="{C0F86B64-8556-864C-B8F2-E8592915E35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00338" y="4581525"/>
            <a:ext cx="5113337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l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¡"/>
              <a:defRPr sz="27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FontTx/>
              <a:buNone/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talk about preferences.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69" name="WordArt 5">
            <a:extLst>
              <a:ext uri="{FF2B5EF4-FFF2-40B4-BE49-F238E27FC236}">
                <a16:creationId xmlns:a16="http://schemas.microsoft.com/office/drawing/2014/main" xmlns="" id="{240CD2E8-F0AA-B74C-952B-D9322A3FB511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2411413" y="928688"/>
            <a:ext cx="3887787" cy="847725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2528"/>
              </a:avLst>
            </a:prstTxWarp>
          </a:bodyPr>
          <a:lstStyle/>
          <a:p>
            <a:pPr algn="ctr"/>
            <a:r>
              <a:rPr lang="en-US" altLang="zh-CN" sz="4400" b="1" kern="10">
                <a:ln w="38100">
                  <a:solidFill>
                    <a:schemeClr val="tx1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Homework</a:t>
            </a:r>
            <a:endParaRPr lang="zh-CN" altLang="en-US" sz="4400" b="1" kern="10">
              <a:ln w="38100">
                <a:solidFill>
                  <a:schemeClr val="tx1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6600CC"/>
                  </a:gs>
                  <a:gs pos="100000">
                    <a:srgbClr val="CC00CC"/>
                  </a:gs>
                </a:gsLst>
                <a:lin ang="5400000" scaled="1"/>
              </a:gra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3970" name="Rectangle 6">
            <a:extLst>
              <a:ext uri="{FF2B5EF4-FFF2-40B4-BE49-F238E27FC236}">
                <a16:creationId xmlns:a16="http://schemas.microsoft.com/office/drawing/2014/main" xmlns="" id="{383C1171-5F81-4D48-BFBB-E754BD31C5C0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4375" y="2565400"/>
            <a:ext cx="8215313" cy="2397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 eaLnBrk="1" hangingPunct="1">
              <a:lnSpc>
                <a:spcPct val="140000"/>
              </a:lnSpc>
              <a:spcBef>
                <a:spcPct val="0"/>
              </a:spcBef>
              <a:buFontTx/>
              <a:buNone/>
            </a:pPr>
            <a:r>
              <a:rPr lang="en-US" altLang="zh-CN" sz="3600" b="1">
                <a:latin typeface="Times New Roman" panose="02020603050405020304" pitchFamily="18" charset="0"/>
                <a:cs typeface="Times New Roman" panose="02020603050405020304" pitchFamily="18" charset="0"/>
              </a:rPr>
              <a:t>1.</a:t>
            </a:r>
            <a:r>
              <a:rPr lang="zh-CN" altLang="en-US" sz="3600" b="1">
                <a:latin typeface="Times New Roman" panose="02020603050405020304" pitchFamily="18" charset="0"/>
                <a:cs typeface="Times New Roman" panose="02020603050405020304" pitchFamily="18" charset="0"/>
              </a:rPr>
              <a:t>用</a:t>
            </a:r>
            <a:r>
              <a:rPr lang="en-US" altLang="zh-CN" sz="3600" b="1">
                <a:latin typeface="Times New Roman" panose="02020603050405020304" pitchFamily="18" charset="0"/>
                <a:cs typeface="Times New Roman" panose="02020603050405020304" pitchFamily="18" charset="0"/>
              </a:rPr>
              <a:t>be going to</a:t>
            </a:r>
            <a:r>
              <a:rPr lang="zh-CN" altLang="en-US" sz="3600" b="1">
                <a:latin typeface="Times New Roman" panose="02020603050405020304" pitchFamily="18" charset="0"/>
                <a:cs typeface="Times New Roman" panose="02020603050405020304" pitchFamily="18" charset="0"/>
              </a:rPr>
              <a:t>造五个句子，要求用不同的人称、句式。</a:t>
            </a:r>
          </a:p>
          <a:p>
            <a:pPr algn="just" eaLnBrk="1" hangingPunct="1">
              <a:lnSpc>
                <a:spcPct val="140000"/>
              </a:lnSpc>
              <a:spcBef>
                <a:spcPct val="0"/>
              </a:spcBef>
              <a:buFontTx/>
              <a:buNone/>
            </a:pPr>
            <a:r>
              <a:rPr lang="en-US" altLang="zh-CN" sz="3600" b="1">
                <a:latin typeface="Times New Roman" panose="02020603050405020304" pitchFamily="18" charset="0"/>
                <a:cs typeface="Times New Roman" panose="02020603050405020304" pitchFamily="18" charset="0"/>
              </a:rPr>
              <a:t>2.</a:t>
            </a:r>
            <a:r>
              <a:rPr lang="zh-CN" altLang="en-US" sz="3600" b="1">
                <a:latin typeface="Times New Roman" panose="02020603050405020304" pitchFamily="18" charset="0"/>
                <a:cs typeface="Times New Roman" panose="02020603050405020304" pitchFamily="18" charset="0"/>
              </a:rPr>
              <a:t>仿照 </a:t>
            </a:r>
            <a:r>
              <a:rPr lang="en-US" altLang="zh-CN" sz="3600" b="1">
                <a:latin typeface="Times New Roman" panose="02020603050405020304" pitchFamily="18" charset="0"/>
                <a:cs typeface="Times New Roman" panose="02020603050405020304" pitchFamily="18" charset="0"/>
              </a:rPr>
              <a:t>1a </a:t>
            </a:r>
            <a:r>
              <a:rPr lang="zh-CN" altLang="en-US" sz="3600" b="1">
                <a:latin typeface="Times New Roman" panose="02020603050405020304" pitchFamily="18" charset="0"/>
                <a:cs typeface="Times New Roman" panose="02020603050405020304" pitchFamily="18" charset="0"/>
              </a:rPr>
              <a:t>与同桌进行对话。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1861" name="Picture 5" descr="篮球">
            <a:extLst>
              <a:ext uri="{FF2B5EF4-FFF2-40B4-BE49-F238E27FC236}">
                <a16:creationId xmlns:a16="http://schemas.microsoft.com/office/drawing/2014/main" xmlns="" id="{295B804E-5F3E-BC42-974A-0664F73B72C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6850" y="0"/>
            <a:ext cx="2489200" cy="321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1862" name="Text Box 6">
            <a:extLst>
              <a:ext uri="{FF2B5EF4-FFF2-40B4-BE49-F238E27FC236}">
                <a16:creationId xmlns:a16="http://schemas.microsoft.com/office/drawing/2014/main" xmlns="" id="{BDD92FB1-DACA-5D4E-9B17-C2D56233EB4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6850" y="0"/>
            <a:ext cx="2411413" cy="579438"/>
          </a:xfrm>
          <a:prstGeom prst="rect">
            <a:avLst/>
          </a:prstGeom>
          <a:solidFill>
            <a:srgbClr val="DDD1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basketball</a:t>
            </a:r>
          </a:p>
        </p:txBody>
      </p:sp>
      <p:pic>
        <p:nvPicPr>
          <p:cNvPr id="121865" name="Picture 9" descr="排球">
            <a:extLst>
              <a:ext uri="{FF2B5EF4-FFF2-40B4-BE49-F238E27FC236}">
                <a16:creationId xmlns:a16="http://schemas.microsoft.com/office/drawing/2014/main" xmlns="" id="{F916BBBF-77A8-5F4E-9F6C-CFE3875F674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13088" y="0"/>
            <a:ext cx="2651125" cy="321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1866" name="Text Box 10">
            <a:extLst>
              <a:ext uri="{FF2B5EF4-FFF2-40B4-BE49-F238E27FC236}">
                <a16:creationId xmlns:a16="http://schemas.microsoft.com/office/drawing/2014/main" xmlns="" id="{B7558FB4-F552-6149-86B4-FB4918DCC3F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84525" y="0"/>
            <a:ext cx="2305050" cy="579438"/>
          </a:xfrm>
          <a:prstGeom prst="rect">
            <a:avLst/>
          </a:prstGeom>
          <a:solidFill>
            <a:srgbClr val="DDD1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volleyball</a:t>
            </a:r>
          </a:p>
        </p:txBody>
      </p:sp>
      <p:pic>
        <p:nvPicPr>
          <p:cNvPr id="121867" name="Picture 11" descr="乒乓球">
            <a:extLst>
              <a:ext uri="{FF2B5EF4-FFF2-40B4-BE49-F238E27FC236}">
                <a16:creationId xmlns:a16="http://schemas.microsoft.com/office/drawing/2014/main" xmlns="" id="{BA1831C5-C486-EC4D-8D94-B38ABFB2F17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7763" y="0"/>
            <a:ext cx="2632075" cy="321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1868" name="Text Box 12">
            <a:extLst>
              <a:ext uri="{FF2B5EF4-FFF2-40B4-BE49-F238E27FC236}">
                <a16:creationId xmlns:a16="http://schemas.microsoft.com/office/drawing/2014/main" xmlns="" id="{7D741EE4-3D25-344F-8E09-AFCFBD8AA6D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08713" y="0"/>
            <a:ext cx="2663825" cy="579438"/>
          </a:xfrm>
          <a:prstGeom prst="rect">
            <a:avLst/>
          </a:prstGeom>
          <a:solidFill>
            <a:srgbClr val="DDD1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table tennis</a:t>
            </a:r>
          </a:p>
        </p:txBody>
      </p:sp>
      <p:pic>
        <p:nvPicPr>
          <p:cNvPr id="121869" name="Picture 13" descr="足球">
            <a:extLst>
              <a:ext uri="{FF2B5EF4-FFF2-40B4-BE49-F238E27FC236}">
                <a16:creationId xmlns:a16="http://schemas.microsoft.com/office/drawing/2014/main" xmlns="" id="{BD071155-8D02-1647-AF6E-3ECFE4120A9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325" y="3500438"/>
            <a:ext cx="2659063" cy="3357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1870" name="Text Box 14">
            <a:extLst>
              <a:ext uri="{FF2B5EF4-FFF2-40B4-BE49-F238E27FC236}">
                <a16:creationId xmlns:a16="http://schemas.microsoft.com/office/drawing/2014/main" xmlns="" id="{38749D0B-D680-5544-AA4B-C8AACF4F489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72225" y="6278563"/>
            <a:ext cx="2159000" cy="579437"/>
          </a:xfrm>
          <a:prstGeom prst="rect">
            <a:avLst/>
          </a:prstGeom>
          <a:solidFill>
            <a:srgbClr val="DDD1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football</a:t>
            </a:r>
          </a:p>
        </p:txBody>
      </p:sp>
      <p:pic>
        <p:nvPicPr>
          <p:cNvPr id="121871" name="Picture 15" descr="羽毛球">
            <a:extLst>
              <a:ext uri="{FF2B5EF4-FFF2-40B4-BE49-F238E27FC236}">
                <a16:creationId xmlns:a16="http://schemas.microsoft.com/office/drawing/2014/main" xmlns="" id="{0951F6AC-9351-D746-8F5A-7E221CFA5DC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2756" b="11806"/>
          <a:stretch>
            <a:fillRect/>
          </a:stretch>
        </p:blipFill>
        <p:spPr bwMode="auto">
          <a:xfrm>
            <a:off x="179388" y="3429000"/>
            <a:ext cx="2663825" cy="342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1860" name="Oval 4">
            <a:extLst>
              <a:ext uri="{FF2B5EF4-FFF2-40B4-BE49-F238E27FC236}">
                <a16:creationId xmlns:a16="http://schemas.microsoft.com/office/drawing/2014/main" xmlns="" id="{D47D9C5E-EA74-5646-865C-598F802DC88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48038" y="3933825"/>
            <a:ext cx="2160587" cy="1150938"/>
          </a:xfrm>
          <a:prstGeom prst="ellipse">
            <a:avLst/>
          </a:prstGeom>
          <a:gradFill rotWithShape="1">
            <a:gsLst>
              <a:gs pos="0">
                <a:srgbClr val="6600CC"/>
              </a:gs>
              <a:gs pos="50000">
                <a:schemeClr val="bg1"/>
              </a:gs>
              <a:gs pos="100000">
                <a:srgbClr val="6600CC"/>
              </a:gs>
            </a:gsLst>
            <a:lin ang="5400000" scaled="1"/>
          </a:gradFill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1" hangingPunct="1">
              <a:defRPr/>
            </a:pPr>
            <a:r>
              <a:rPr lang="en-US" altLang="zh-CN" sz="3600" b="1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sports</a:t>
            </a:r>
          </a:p>
        </p:txBody>
      </p:sp>
      <p:sp>
        <p:nvSpPr>
          <p:cNvPr id="121872" name="Text Box 16">
            <a:extLst>
              <a:ext uri="{FF2B5EF4-FFF2-40B4-BE49-F238E27FC236}">
                <a16:creationId xmlns:a16="http://schemas.microsoft.com/office/drawing/2014/main" xmlns="" id="{7108DF38-EED8-0C42-9478-2787C644B94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9388" y="6248400"/>
            <a:ext cx="2663825" cy="609600"/>
          </a:xfrm>
          <a:prstGeom prst="rect">
            <a:avLst/>
          </a:prstGeom>
          <a:solidFill>
            <a:srgbClr val="DDD1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zh-CN" sz="34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badminton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218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218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1218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218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218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1218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1218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218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218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8" dur="500"/>
                                        <p:tgtEl>
                                          <p:spTgt spid="1218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 nodeType="clickPar">
                      <p:stCondLst>
                        <p:cond delay="indefinite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3" dur="500"/>
                                        <p:tgtEl>
                                          <p:spTgt spid="1218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1862" grpId="0" animBg="1"/>
      <p:bldP spid="121866" grpId="0" animBg="1"/>
      <p:bldP spid="121868" grpId="0" animBg="1"/>
      <p:bldP spid="121870" grpId="0" animBg="1"/>
      <p:bldP spid="12187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7475" name="Picture 19" descr="滑雪">
            <a:extLst>
              <a:ext uri="{FF2B5EF4-FFF2-40B4-BE49-F238E27FC236}">
                <a16:creationId xmlns:a16="http://schemas.microsoft.com/office/drawing/2014/main" xmlns="" id="{7479F1FA-D786-DA4B-A127-BAB998F202E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213" y="3429000"/>
            <a:ext cx="2587625" cy="342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7471" name="Picture 15" descr="跑步">
            <a:extLst>
              <a:ext uri="{FF2B5EF4-FFF2-40B4-BE49-F238E27FC236}">
                <a16:creationId xmlns:a16="http://schemas.microsoft.com/office/drawing/2014/main" xmlns="" id="{A78FC60E-C7DA-634D-89B9-CA44E6F0F49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555875" cy="3141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7472" name="Text Box 16">
            <a:extLst>
              <a:ext uri="{FF2B5EF4-FFF2-40B4-BE49-F238E27FC236}">
                <a16:creationId xmlns:a16="http://schemas.microsoft.com/office/drawing/2014/main" xmlns="" id="{D6203934-8D03-7B44-A79D-6AEB89D7237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2492375"/>
            <a:ext cx="2484438" cy="609600"/>
          </a:xfrm>
          <a:prstGeom prst="rect">
            <a:avLst/>
          </a:prstGeom>
          <a:solidFill>
            <a:srgbClr val="DDD1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zh-CN" sz="34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running</a:t>
            </a:r>
          </a:p>
        </p:txBody>
      </p:sp>
      <p:pic>
        <p:nvPicPr>
          <p:cNvPr id="147473" name="Picture 17" descr="自行车">
            <a:extLst>
              <a:ext uri="{FF2B5EF4-FFF2-40B4-BE49-F238E27FC236}">
                <a16:creationId xmlns:a16="http://schemas.microsoft.com/office/drawing/2014/main" xmlns="" id="{EC78A590-3DAB-354F-B685-E161E8B7736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84900" y="0"/>
            <a:ext cx="2563813" cy="321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7474" name="Picture 18" descr="1235213584613_1235213584613_r">
            <a:extLst>
              <a:ext uri="{FF2B5EF4-FFF2-40B4-BE49-F238E27FC236}">
                <a16:creationId xmlns:a16="http://schemas.microsoft.com/office/drawing/2014/main" xmlns="" id="{0A7A62CC-465A-E440-A6C8-5964445DE86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429000"/>
            <a:ext cx="2525713" cy="342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7477" name="Picture 21" descr="游泳">
            <a:extLst>
              <a:ext uri="{FF2B5EF4-FFF2-40B4-BE49-F238E27FC236}">
                <a16:creationId xmlns:a16="http://schemas.microsoft.com/office/drawing/2014/main" xmlns="" id="{8E0D6051-4B11-CB4E-B00A-38AECF8AD1F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888" y="3500438"/>
            <a:ext cx="2698750" cy="3357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7478" name="Text Box 22">
            <a:extLst>
              <a:ext uri="{FF2B5EF4-FFF2-40B4-BE49-F238E27FC236}">
                <a16:creationId xmlns:a16="http://schemas.microsoft.com/office/drawing/2014/main" xmlns="" id="{B3EA84CE-F9DF-1E45-9058-DF64C0428AD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00788" y="6248400"/>
            <a:ext cx="2482850" cy="609600"/>
          </a:xfrm>
          <a:prstGeom prst="rect">
            <a:avLst/>
          </a:prstGeom>
          <a:solidFill>
            <a:srgbClr val="DDD1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zh-CN" sz="34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swimming</a:t>
            </a:r>
          </a:p>
        </p:txBody>
      </p:sp>
      <p:sp>
        <p:nvSpPr>
          <p:cNvPr id="147469" name="Oval 13">
            <a:extLst>
              <a:ext uri="{FF2B5EF4-FFF2-40B4-BE49-F238E27FC236}">
                <a16:creationId xmlns:a16="http://schemas.microsoft.com/office/drawing/2014/main" xmlns="" id="{A3126ACD-93BE-8E4F-B531-D4CFA169F11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59113" y="981075"/>
            <a:ext cx="2160587" cy="1150938"/>
          </a:xfrm>
          <a:prstGeom prst="ellipse">
            <a:avLst/>
          </a:prstGeom>
          <a:gradFill rotWithShape="1">
            <a:gsLst>
              <a:gs pos="0">
                <a:srgbClr val="6600CC"/>
              </a:gs>
              <a:gs pos="50000">
                <a:schemeClr val="bg1"/>
              </a:gs>
              <a:gs pos="100000">
                <a:srgbClr val="6600CC"/>
              </a:gs>
            </a:gsLst>
            <a:lin ang="5400000" scaled="1"/>
          </a:gradFill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1" hangingPunct="1">
              <a:defRPr/>
            </a:pPr>
            <a:r>
              <a:rPr lang="en-US" altLang="zh-CN" sz="3600" b="1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sports</a:t>
            </a:r>
          </a:p>
        </p:txBody>
      </p:sp>
      <p:sp>
        <p:nvSpPr>
          <p:cNvPr id="147479" name="Text Box 23">
            <a:extLst>
              <a:ext uri="{FF2B5EF4-FFF2-40B4-BE49-F238E27FC236}">
                <a16:creationId xmlns:a16="http://schemas.microsoft.com/office/drawing/2014/main" xmlns="" id="{127D947F-C353-7645-B66E-9F7AE9637B8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6248400"/>
            <a:ext cx="2627313" cy="609600"/>
          </a:xfrm>
          <a:prstGeom prst="rect">
            <a:avLst/>
          </a:prstGeom>
          <a:solidFill>
            <a:srgbClr val="DDD1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zh-CN" sz="34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skating</a:t>
            </a:r>
          </a:p>
        </p:txBody>
      </p:sp>
      <p:sp>
        <p:nvSpPr>
          <p:cNvPr id="147480" name="Text Box 24">
            <a:extLst>
              <a:ext uri="{FF2B5EF4-FFF2-40B4-BE49-F238E27FC236}">
                <a16:creationId xmlns:a16="http://schemas.microsoft.com/office/drawing/2014/main" xmlns="" id="{D97D35F5-FEEA-CB49-A14E-8FC1ADDD4F4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32138" y="6278563"/>
            <a:ext cx="2089150" cy="609600"/>
          </a:xfrm>
          <a:prstGeom prst="rect">
            <a:avLst/>
          </a:prstGeom>
          <a:solidFill>
            <a:srgbClr val="DDD1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zh-CN" sz="34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skiing</a:t>
            </a:r>
          </a:p>
        </p:txBody>
      </p:sp>
      <p:sp>
        <p:nvSpPr>
          <p:cNvPr id="147481" name="Text Box 25">
            <a:extLst>
              <a:ext uri="{FF2B5EF4-FFF2-40B4-BE49-F238E27FC236}">
                <a16:creationId xmlns:a16="http://schemas.microsoft.com/office/drawing/2014/main" xmlns="" id="{2106C546-55B9-3147-B64F-5FEAD3ED02D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00788" y="0"/>
            <a:ext cx="2305050" cy="609600"/>
          </a:xfrm>
          <a:prstGeom prst="rect">
            <a:avLst/>
          </a:prstGeom>
          <a:solidFill>
            <a:srgbClr val="DDD1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zh-CN" sz="34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cycling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4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474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4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474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4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474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4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2" dur="2000"/>
                                        <p:tgtEl>
                                          <p:spTgt spid="1474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4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474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4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1474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4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7" dur="500"/>
                                        <p:tgtEl>
                                          <p:spTgt spid="1474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4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42" dur="2000"/>
                                        <p:tgtEl>
                                          <p:spTgt spid="1474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4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1474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4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2" dur="500"/>
                                        <p:tgtEl>
                                          <p:spTgt spid="1474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7472" grpId="0" animBg="1"/>
      <p:bldP spid="147478" grpId="0" animBg="1"/>
      <p:bldP spid="147479" grpId="0" animBg="1"/>
      <p:bldP spid="147480" grpId="0" animBg="1"/>
      <p:bldP spid="147481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3751" name="Picture 23" descr="射击">
            <a:extLst>
              <a:ext uri="{FF2B5EF4-FFF2-40B4-BE49-F238E27FC236}">
                <a16:creationId xmlns:a16="http://schemas.microsoft.com/office/drawing/2014/main" xmlns="" id="{0CC156A5-0949-3A40-B1B5-58C7F4325CC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64275" y="0"/>
            <a:ext cx="2879725" cy="3573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3754" name="Picture 26" descr="跳水">
            <a:extLst>
              <a:ext uri="{FF2B5EF4-FFF2-40B4-BE49-F238E27FC236}">
                <a16:creationId xmlns:a16="http://schemas.microsoft.com/office/drawing/2014/main" xmlns="" id="{669B3471-8C04-C44B-8547-93D2D4D14AF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678113" cy="3716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3755" name="Picture 27" descr="跨栏">
            <a:extLst>
              <a:ext uri="{FF2B5EF4-FFF2-40B4-BE49-F238E27FC236}">
                <a16:creationId xmlns:a16="http://schemas.microsoft.com/office/drawing/2014/main" xmlns="" id="{54406949-31A7-474E-815D-1CBB620A9C7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149725"/>
            <a:ext cx="4052888" cy="2708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3756" name="Picture 28" descr="举重">
            <a:extLst>
              <a:ext uri="{FF2B5EF4-FFF2-40B4-BE49-F238E27FC236}">
                <a16:creationId xmlns:a16="http://schemas.microsoft.com/office/drawing/2014/main" xmlns="" id="{89706439-5C2E-E944-A36F-75BED36F341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5600" y="4183063"/>
            <a:ext cx="3708400" cy="2674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6565" name="AutoShape 30">
            <a:extLst>
              <a:ext uri="{FF2B5EF4-FFF2-40B4-BE49-F238E27FC236}">
                <a16:creationId xmlns:a16="http://schemas.microsoft.com/office/drawing/2014/main" xmlns="" id="{09375623-26D5-D84E-8650-A43ACD3965A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32138" y="3429000"/>
            <a:ext cx="3168650" cy="692150"/>
          </a:xfrm>
          <a:prstGeom prst="flowChartAlternateProcess">
            <a:avLst/>
          </a:prstGeom>
          <a:solidFill>
            <a:schemeClr val="accent1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l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¡"/>
              <a:defRPr sz="27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zh-CN" sz="3600" b="1">
                <a:solidFill>
                  <a:srgbClr val="66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more sports</a:t>
            </a:r>
          </a:p>
        </p:txBody>
      </p:sp>
      <p:sp>
        <p:nvSpPr>
          <p:cNvPr id="73739" name="Text Box 11">
            <a:extLst>
              <a:ext uri="{FF2B5EF4-FFF2-40B4-BE49-F238E27FC236}">
                <a16:creationId xmlns:a16="http://schemas.microsoft.com/office/drawing/2014/main" xmlns="" id="{5189FCFE-1C78-0041-A4C4-D5913B068D3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6216650"/>
            <a:ext cx="2952750" cy="641350"/>
          </a:xfrm>
          <a:prstGeom prst="rect">
            <a:avLst/>
          </a:prstGeom>
          <a:solidFill>
            <a:srgbClr val="66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l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¡"/>
              <a:defRPr sz="27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FontTx/>
              <a:buNone/>
            </a:pPr>
            <a:r>
              <a:rPr lang="en-US" altLang="zh-CN" sz="3600" b="1">
                <a:solidFill>
                  <a:srgbClr val="66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hurdle race</a:t>
            </a:r>
          </a:p>
        </p:txBody>
      </p:sp>
      <p:sp>
        <p:nvSpPr>
          <p:cNvPr id="73731" name="Text Box 3">
            <a:extLst>
              <a:ext uri="{FF2B5EF4-FFF2-40B4-BE49-F238E27FC236}">
                <a16:creationId xmlns:a16="http://schemas.microsoft.com/office/drawing/2014/main" xmlns="" id="{40B41362-BE3D-3241-A1DC-B1A9843118A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08738" y="2924175"/>
            <a:ext cx="2735262" cy="641350"/>
          </a:xfrm>
          <a:prstGeom prst="rect">
            <a:avLst/>
          </a:prstGeom>
          <a:solidFill>
            <a:srgbClr val="66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l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¡"/>
              <a:defRPr sz="27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FontTx/>
              <a:buNone/>
            </a:pPr>
            <a:r>
              <a:rPr lang="en-US" altLang="zh-CN" sz="3600" b="1">
                <a:solidFill>
                  <a:srgbClr val="66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shooting</a:t>
            </a:r>
          </a:p>
        </p:txBody>
      </p:sp>
      <p:sp>
        <p:nvSpPr>
          <p:cNvPr id="73741" name="Text Box 13">
            <a:extLst>
              <a:ext uri="{FF2B5EF4-FFF2-40B4-BE49-F238E27FC236}">
                <a16:creationId xmlns:a16="http://schemas.microsoft.com/office/drawing/2014/main" xmlns="" id="{59C29BE3-ED27-194A-BF80-1EB58E792F7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35600" y="6216650"/>
            <a:ext cx="3309938" cy="641350"/>
          </a:xfrm>
          <a:prstGeom prst="rect">
            <a:avLst/>
          </a:prstGeom>
          <a:solidFill>
            <a:srgbClr val="66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l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¡"/>
              <a:defRPr sz="27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FontTx/>
              <a:buNone/>
            </a:pPr>
            <a:r>
              <a:rPr lang="en-US" altLang="zh-CN" sz="3600" b="1">
                <a:solidFill>
                  <a:srgbClr val="66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weightlifting</a:t>
            </a:r>
          </a:p>
        </p:txBody>
      </p:sp>
      <p:sp>
        <p:nvSpPr>
          <p:cNvPr id="73737" name="Text Box 9">
            <a:extLst>
              <a:ext uri="{FF2B5EF4-FFF2-40B4-BE49-F238E27FC236}">
                <a16:creationId xmlns:a16="http://schemas.microsoft.com/office/drawing/2014/main" xmlns="" id="{4570E2C0-B7A6-1744-884D-80F5F030FE5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2852738"/>
            <a:ext cx="1908175" cy="641350"/>
          </a:xfrm>
          <a:prstGeom prst="rect">
            <a:avLst/>
          </a:prstGeom>
          <a:solidFill>
            <a:srgbClr val="66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l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¡"/>
              <a:defRPr sz="27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FontTx/>
              <a:buNone/>
            </a:pPr>
            <a:r>
              <a:rPr lang="en-US" altLang="zh-CN" sz="3600" b="1">
                <a:solidFill>
                  <a:srgbClr val="66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diving</a:t>
            </a:r>
          </a:p>
        </p:txBody>
      </p:sp>
      <p:pic>
        <p:nvPicPr>
          <p:cNvPr id="73759" name="Picture 31" descr="划船">
            <a:extLst>
              <a:ext uri="{FF2B5EF4-FFF2-40B4-BE49-F238E27FC236}">
                <a16:creationId xmlns:a16="http://schemas.microsoft.com/office/drawing/2014/main" xmlns="" id="{20BAFE45-0E1C-2147-B37F-B13FCCAF0FA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6600" y="0"/>
            <a:ext cx="2470150" cy="321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3760" name="Text Box 32">
            <a:extLst>
              <a:ext uri="{FF2B5EF4-FFF2-40B4-BE49-F238E27FC236}">
                <a16:creationId xmlns:a16="http://schemas.microsoft.com/office/drawing/2014/main" xmlns="" id="{B8D1B460-B957-B749-9F04-EE61D66048A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48038" y="0"/>
            <a:ext cx="2232025" cy="609600"/>
          </a:xfrm>
          <a:prstGeom prst="rect">
            <a:avLst/>
          </a:prstGeom>
          <a:solidFill>
            <a:srgbClr val="66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l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¡"/>
              <a:defRPr sz="27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FontTx/>
              <a:buNone/>
            </a:pPr>
            <a:r>
              <a:rPr lang="en-US" altLang="zh-CN" sz="3400" b="1">
                <a:solidFill>
                  <a:srgbClr val="66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rowing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37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737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737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737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737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737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500"/>
                                        <p:tgtEl>
                                          <p:spTgt spid="737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737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7" dur="500"/>
                                        <p:tgtEl>
                                          <p:spTgt spid="737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737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3739" grpId="0" animBg="1"/>
      <p:bldP spid="73731" grpId="0" animBg="1"/>
      <p:bldP spid="73741" grpId="0" animBg="1"/>
      <p:bldP spid="73737" grpId="0" animBg="1"/>
      <p:bldP spid="7376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585" name="Picture 9" descr="67">
            <a:extLst>
              <a:ext uri="{FF2B5EF4-FFF2-40B4-BE49-F238E27FC236}">
                <a16:creationId xmlns:a16="http://schemas.microsoft.com/office/drawing/2014/main" xmlns="" id="{30CD7054-1E3F-B741-B793-7267475E135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897313"/>
            <a:ext cx="4214813" cy="2960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802" name="AutoShape 10" descr="羊皮纸">
            <a:extLst>
              <a:ext uri="{FF2B5EF4-FFF2-40B4-BE49-F238E27FC236}">
                <a16:creationId xmlns:a16="http://schemas.microsoft.com/office/drawing/2014/main" xmlns="" id="{C63D1027-9044-CC40-AD3C-CFDCBECFE0C4}"/>
              </a:ext>
            </a:extLst>
          </p:cNvPr>
          <p:cNvSpPr>
            <a:spLocks noChangeArrowheads="1"/>
          </p:cNvSpPr>
          <p:nvPr/>
        </p:nvSpPr>
        <p:spPr bwMode="auto">
          <a:xfrm>
            <a:off x="827088" y="188913"/>
            <a:ext cx="3924300" cy="1584325"/>
          </a:xfrm>
          <a:prstGeom prst="wedgeRoundRectCallout">
            <a:avLst>
              <a:gd name="adj1" fmla="val -36407"/>
              <a:gd name="adj2" fmla="val 176852"/>
              <a:gd name="adj3" fmla="val 16667"/>
            </a:avLst>
          </a:prstGeom>
          <a:blipFill dpi="0" rotWithShape="1">
            <a:blip r:embed="rId3"/>
            <a:srcRect/>
            <a:tile tx="0" ty="0" sx="100000" sy="100000" flip="none" algn="tl"/>
          </a:blipFill>
          <a:ln w="57150">
            <a:solidFill>
              <a:schemeClr val="tx1"/>
            </a:solidFill>
            <a:miter lim="800000"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l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¡"/>
              <a:defRPr sz="27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zh-CN" b="1">
                <a:latin typeface="Times New Roman" panose="02020603050405020304" pitchFamily="18" charset="0"/>
                <a:cs typeface="Times New Roman" panose="02020603050405020304" pitchFamily="18" charset="0"/>
              </a:rPr>
              <a:t>Which sport do you like better …or…?</a:t>
            </a:r>
          </a:p>
        </p:txBody>
      </p:sp>
      <p:sp>
        <p:nvSpPr>
          <p:cNvPr id="33797" name="AutoShape 5" descr="羊皮纸">
            <a:extLst>
              <a:ext uri="{FF2B5EF4-FFF2-40B4-BE49-F238E27FC236}">
                <a16:creationId xmlns:a16="http://schemas.microsoft.com/office/drawing/2014/main" xmlns="" id="{A8FA2EBE-1792-3B4A-926E-D65863F66E0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39975" y="2276475"/>
            <a:ext cx="3673475" cy="1223963"/>
          </a:xfrm>
          <a:prstGeom prst="wedgeEllipseCallout">
            <a:avLst>
              <a:gd name="adj1" fmla="val -11454"/>
              <a:gd name="adj2" fmla="val 122245"/>
            </a:avLst>
          </a:prstGeom>
          <a:blipFill dpi="0" rotWithShape="1">
            <a:blip r:embed="rId3"/>
            <a:srcRect/>
            <a:tile tx="0" ty="0" sx="100000" sy="100000" flip="none" algn="tl"/>
          </a:blipFill>
          <a:ln w="57150">
            <a:solidFill>
              <a:schemeClr val="tx1"/>
            </a:solidFill>
            <a:miter lim="800000"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l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¡"/>
              <a:defRPr sz="27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zh-CN" b="1">
                <a:latin typeface="Times New Roman" panose="02020603050405020304" pitchFamily="18" charset="0"/>
                <a:cs typeface="Times New Roman" panose="02020603050405020304" pitchFamily="18" charset="0"/>
              </a:rPr>
              <a:t>I like … better.</a:t>
            </a:r>
          </a:p>
        </p:txBody>
      </p:sp>
      <p:pic>
        <p:nvPicPr>
          <p:cNvPr id="67588" name="Picture 12" descr="篮球">
            <a:extLst>
              <a:ext uri="{FF2B5EF4-FFF2-40B4-BE49-F238E27FC236}">
                <a16:creationId xmlns:a16="http://schemas.microsoft.com/office/drawing/2014/main" xmlns="" id="{E29A6E41-ABF2-5D4D-B03C-EAC59075562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425" y="0"/>
            <a:ext cx="2489200" cy="321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7589" name="Picture 13" descr="游泳">
            <a:extLst>
              <a:ext uri="{FF2B5EF4-FFF2-40B4-BE49-F238E27FC236}">
                <a16:creationId xmlns:a16="http://schemas.microsoft.com/office/drawing/2014/main" xmlns="" id="{CD5EE559-F11D-2C49-9E9B-80BC78EF4C5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7400" y="3500438"/>
            <a:ext cx="2698750" cy="3357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38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37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802" grpId="0" animBg="1"/>
      <p:bldP spid="3379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0" name="Text Box 4" descr="粉色面巾纸">
            <a:extLst>
              <a:ext uri="{FF2B5EF4-FFF2-40B4-BE49-F238E27FC236}">
                <a16:creationId xmlns:a16="http://schemas.microsoft.com/office/drawing/2014/main" xmlns="" id="{180D4473-D15B-0A49-B97B-921BBBC1134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0"/>
            <a:ext cx="5472113" cy="2124075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  <a:defRPr/>
            </a:pPr>
            <a:r>
              <a:rPr lang="en-US" altLang="zh-CN" b="1" dirty="0">
                <a:latin typeface="Times New Roman" pitchFamily="18" charset="0"/>
                <a:cs typeface="Times New Roman" pitchFamily="18" charset="0"/>
              </a:rPr>
              <a:t>Which sport do you </a:t>
            </a:r>
            <a:r>
              <a:rPr lang="en-US" altLang="zh-CN" b="1" i="1" dirty="0">
                <a:latin typeface="Times New Roman" pitchFamily="18" charset="0"/>
                <a:cs typeface="Times New Roman" pitchFamily="18" charset="0"/>
              </a:rPr>
              <a:t>like better</a:t>
            </a:r>
            <a:r>
              <a:rPr lang="en-US" altLang="zh-CN" b="1" dirty="0">
                <a:latin typeface="Times New Roman" pitchFamily="18" charset="0"/>
                <a:cs typeface="Times New Roman" pitchFamily="18" charset="0"/>
              </a:rPr>
              <a:t> , … or …?</a:t>
            </a:r>
          </a:p>
          <a:p>
            <a:pPr eaLnBrk="1" hangingPunct="1">
              <a:spcBef>
                <a:spcPct val="50000"/>
              </a:spcBef>
              <a:defRPr/>
            </a:pPr>
            <a:r>
              <a:rPr lang="en-US" altLang="zh-CN" b="1" dirty="0">
                <a:latin typeface="Times New Roman" pitchFamily="18" charset="0"/>
                <a:cs typeface="Times New Roman" pitchFamily="18" charset="0"/>
              </a:rPr>
              <a:t>I like … better.</a:t>
            </a:r>
          </a:p>
          <a:p>
            <a:pPr eaLnBrk="1" hangingPunct="1">
              <a:spcBef>
                <a:spcPct val="50000"/>
              </a:spcBef>
              <a:defRPr/>
            </a:pPr>
            <a:r>
              <a:rPr lang="en-US" altLang="zh-CN" b="1" dirty="0">
                <a:latin typeface="Times New Roman" pitchFamily="18" charset="0"/>
                <a:ea typeface="GungsuhChe" pitchFamily="49" charset="-127"/>
                <a:cs typeface="Times New Roman" pitchFamily="18" charset="0"/>
              </a:rPr>
              <a:t> = Which sport do you </a:t>
            </a:r>
            <a:r>
              <a:rPr lang="en-US" altLang="zh-CN" b="1" i="1" dirty="0">
                <a:latin typeface="Times New Roman" pitchFamily="18" charset="0"/>
                <a:ea typeface="GungsuhChe" pitchFamily="49" charset="-127"/>
                <a:cs typeface="Times New Roman" pitchFamily="18" charset="0"/>
              </a:rPr>
              <a:t>prefer</a:t>
            </a:r>
            <a:r>
              <a:rPr lang="en-US" altLang="zh-CN" b="1" dirty="0">
                <a:latin typeface="Times New Roman" pitchFamily="18" charset="0"/>
                <a:ea typeface="GungsuhChe" pitchFamily="49" charset="-127"/>
                <a:cs typeface="Times New Roman" pitchFamily="18" charset="0"/>
              </a:rPr>
              <a:t> … or …?</a:t>
            </a:r>
          </a:p>
          <a:p>
            <a:pPr eaLnBrk="1" hangingPunct="1">
              <a:spcBef>
                <a:spcPct val="50000"/>
              </a:spcBef>
              <a:defRPr/>
            </a:pPr>
            <a:r>
              <a:rPr lang="en-US" altLang="zh-CN" b="1" dirty="0">
                <a:latin typeface="Times New Roman" pitchFamily="18" charset="0"/>
                <a:ea typeface="GungsuhChe" pitchFamily="49" charset="-127"/>
                <a:cs typeface="Times New Roman" pitchFamily="18" charset="0"/>
              </a:rPr>
              <a:t>I prefer …</a:t>
            </a:r>
          </a:p>
        </p:txBody>
      </p:sp>
      <p:pic>
        <p:nvPicPr>
          <p:cNvPr id="34822" name="Picture 6" descr="Tp060218-">
            <a:extLst>
              <a:ext uri="{FF2B5EF4-FFF2-40B4-BE49-F238E27FC236}">
                <a16:creationId xmlns:a16="http://schemas.microsoft.com/office/drawing/2014/main" xmlns="" id="{3C8CC6A4-A81A-B643-B635-5324CF13F1B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063" y="0"/>
            <a:ext cx="3563937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823" name="Text Box 7">
            <a:extLst>
              <a:ext uri="{FF2B5EF4-FFF2-40B4-BE49-F238E27FC236}">
                <a16:creationId xmlns:a16="http://schemas.microsoft.com/office/drawing/2014/main" xmlns="" id="{EC4FA380-9669-1447-A870-62E36194F3E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84888" y="188913"/>
            <a:ext cx="2808287" cy="6291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70000"/>
              </a:lnSpc>
              <a:spcBef>
                <a:spcPct val="50000"/>
              </a:spcBef>
              <a:buFontTx/>
              <a:buNone/>
            </a:pPr>
            <a:r>
              <a:rPr kumimoji="0" lang="zh-CN" altLang="en-US" b="1">
                <a:solidFill>
                  <a:srgbClr val="6600CC"/>
                </a:solidFill>
                <a:cs typeface="Times New Roman" panose="02020603050405020304" pitchFamily="18" charset="0"/>
              </a:rPr>
              <a:t>提示词</a:t>
            </a:r>
          </a:p>
          <a:p>
            <a:pPr eaLnBrk="1" hangingPunct="1">
              <a:lnSpc>
                <a:spcPct val="70000"/>
              </a:lnSpc>
              <a:spcBef>
                <a:spcPct val="50000"/>
              </a:spcBef>
              <a:buFontTx/>
              <a:buNone/>
            </a:pPr>
            <a:r>
              <a:rPr kumimoji="0" lang="en-US" altLang="zh-CN" b="1">
                <a:solidFill>
                  <a:srgbClr val="6600CC"/>
                </a:solidFill>
                <a:cs typeface="Times New Roman" panose="02020603050405020304" pitchFamily="18" charset="0"/>
              </a:rPr>
              <a:t>basketball</a:t>
            </a:r>
          </a:p>
          <a:p>
            <a:pPr eaLnBrk="1" hangingPunct="1">
              <a:lnSpc>
                <a:spcPct val="70000"/>
              </a:lnSpc>
              <a:spcBef>
                <a:spcPct val="50000"/>
              </a:spcBef>
              <a:buFontTx/>
              <a:buNone/>
            </a:pPr>
            <a:r>
              <a:rPr kumimoji="0" lang="en-US" altLang="zh-CN" b="1">
                <a:solidFill>
                  <a:srgbClr val="6600CC"/>
                </a:solidFill>
                <a:cs typeface="Times New Roman" panose="02020603050405020304" pitchFamily="18" charset="0"/>
              </a:rPr>
              <a:t>football</a:t>
            </a:r>
          </a:p>
          <a:p>
            <a:pPr eaLnBrk="1" hangingPunct="1">
              <a:lnSpc>
                <a:spcPct val="70000"/>
              </a:lnSpc>
              <a:spcBef>
                <a:spcPct val="50000"/>
              </a:spcBef>
              <a:buFontTx/>
              <a:buNone/>
            </a:pPr>
            <a:r>
              <a:rPr kumimoji="0" lang="en-US" altLang="zh-CN" b="1">
                <a:solidFill>
                  <a:srgbClr val="6600CC"/>
                </a:solidFill>
                <a:cs typeface="Times New Roman" panose="02020603050405020304" pitchFamily="18" charset="0"/>
              </a:rPr>
              <a:t>swimming </a:t>
            </a:r>
          </a:p>
          <a:p>
            <a:pPr eaLnBrk="1" hangingPunct="1">
              <a:lnSpc>
                <a:spcPct val="70000"/>
              </a:lnSpc>
              <a:spcBef>
                <a:spcPct val="50000"/>
              </a:spcBef>
              <a:buFontTx/>
              <a:buNone/>
            </a:pPr>
            <a:r>
              <a:rPr kumimoji="0" lang="en-US" altLang="zh-CN" b="1">
                <a:solidFill>
                  <a:srgbClr val="6600CC"/>
                </a:solidFill>
                <a:cs typeface="Times New Roman" panose="02020603050405020304" pitchFamily="18" charset="0"/>
              </a:rPr>
              <a:t>running</a:t>
            </a:r>
          </a:p>
          <a:p>
            <a:pPr eaLnBrk="1" hangingPunct="1">
              <a:lnSpc>
                <a:spcPct val="70000"/>
              </a:lnSpc>
              <a:spcBef>
                <a:spcPct val="50000"/>
              </a:spcBef>
              <a:buFontTx/>
              <a:buNone/>
            </a:pPr>
            <a:r>
              <a:rPr kumimoji="0" lang="en-US" altLang="zh-CN" b="1">
                <a:solidFill>
                  <a:srgbClr val="6600CC"/>
                </a:solidFill>
                <a:cs typeface="Times New Roman" panose="02020603050405020304" pitchFamily="18" charset="0"/>
              </a:rPr>
              <a:t>volleyball </a:t>
            </a:r>
          </a:p>
          <a:p>
            <a:pPr eaLnBrk="1" hangingPunct="1">
              <a:lnSpc>
                <a:spcPct val="70000"/>
              </a:lnSpc>
              <a:spcBef>
                <a:spcPct val="50000"/>
              </a:spcBef>
              <a:buFontTx/>
              <a:buNone/>
            </a:pPr>
            <a:r>
              <a:rPr kumimoji="0" lang="en-US" altLang="zh-CN" b="1">
                <a:solidFill>
                  <a:srgbClr val="6600CC"/>
                </a:solidFill>
                <a:cs typeface="Times New Roman" panose="02020603050405020304" pitchFamily="18" charset="0"/>
              </a:rPr>
              <a:t>table tennis</a:t>
            </a:r>
          </a:p>
          <a:p>
            <a:pPr eaLnBrk="1" hangingPunct="1">
              <a:lnSpc>
                <a:spcPct val="70000"/>
              </a:lnSpc>
              <a:spcBef>
                <a:spcPct val="50000"/>
              </a:spcBef>
              <a:buFontTx/>
              <a:buNone/>
            </a:pPr>
            <a:r>
              <a:rPr kumimoji="0" lang="en-US" altLang="zh-CN" b="1">
                <a:solidFill>
                  <a:srgbClr val="6600CC"/>
                </a:solidFill>
                <a:cs typeface="Times New Roman" panose="02020603050405020304" pitchFamily="18" charset="0"/>
              </a:rPr>
              <a:t>cycling</a:t>
            </a:r>
          </a:p>
          <a:p>
            <a:pPr eaLnBrk="1" hangingPunct="1">
              <a:lnSpc>
                <a:spcPct val="70000"/>
              </a:lnSpc>
              <a:spcBef>
                <a:spcPct val="50000"/>
              </a:spcBef>
              <a:buFontTx/>
              <a:buNone/>
            </a:pPr>
            <a:r>
              <a:rPr kumimoji="0" lang="en-US" altLang="zh-CN" b="1">
                <a:solidFill>
                  <a:srgbClr val="6600CC"/>
                </a:solidFill>
                <a:cs typeface="Times New Roman" panose="02020603050405020304" pitchFamily="18" charset="0"/>
              </a:rPr>
              <a:t>rowing </a:t>
            </a:r>
          </a:p>
          <a:p>
            <a:pPr eaLnBrk="1" hangingPunct="1">
              <a:lnSpc>
                <a:spcPct val="70000"/>
              </a:lnSpc>
              <a:spcBef>
                <a:spcPct val="50000"/>
              </a:spcBef>
              <a:buFontTx/>
              <a:buNone/>
            </a:pPr>
            <a:r>
              <a:rPr kumimoji="0" lang="en-US" altLang="zh-CN" b="1">
                <a:solidFill>
                  <a:srgbClr val="6600CC"/>
                </a:solidFill>
                <a:cs typeface="Times New Roman" panose="02020603050405020304" pitchFamily="18" charset="0"/>
              </a:rPr>
              <a:t>skating</a:t>
            </a:r>
          </a:p>
          <a:p>
            <a:pPr eaLnBrk="1" hangingPunct="1">
              <a:lnSpc>
                <a:spcPct val="70000"/>
              </a:lnSpc>
              <a:spcBef>
                <a:spcPct val="50000"/>
              </a:spcBef>
              <a:buFontTx/>
              <a:buNone/>
            </a:pPr>
            <a:r>
              <a:rPr kumimoji="0" lang="en-US" altLang="zh-CN" b="1">
                <a:solidFill>
                  <a:srgbClr val="6600CC"/>
                </a:solidFill>
                <a:cs typeface="Times New Roman" panose="02020603050405020304" pitchFamily="18" charset="0"/>
              </a:rPr>
              <a:t>skiing</a:t>
            </a:r>
          </a:p>
        </p:txBody>
      </p:sp>
      <p:pic>
        <p:nvPicPr>
          <p:cNvPr id="68612" name="Picture 8" descr="67">
            <a:hlinkClick r:id="rId3" action="ppaction://hlinksldjump"/>
            <a:extLst>
              <a:ext uri="{FF2B5EF4-FFF2-40B4-BE49-F238E27FC236}">
                <a16:creationId xmlns:a16="http://schemas.microsoft.com/office/drawing/2014/main" xmlns="" id="{D86CCE2C-729D-4C43-BDE3-980455B5A14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751388"/>
            <a:ext cx="3000375" cy="2106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825" name="AutoShape 9">
            <a:extLst>
              <a:ext uri="{FF2B5EF4-FFF2-40B4-BE49-F238E27FC236}">
                <a16:creationId xmlns:a16="http://schemas.microsoft.com/office/drawing/2014/main" xmlns="" id="{19840D97-6835-4E4B-B627-3190099E1AAD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2492375"/>
            <a:ext cx="4067175" cy="1728788"/>
          </a:xfrm>
          <a:prstGeom prst="wedgeEllipseCallout">
            <a:avLst>
              <a:gd name="adj1" fmla="val -24042"/>
              <a:gd name="adj2" fmla="val 83426"/>
            </a:avLst>
          </a:prstGeom>
          <a:solidFill>
            <a:srgbClr val="000066"/>
          </a:solidFill>
          <a:ln w="57150">
            <a:solidFill>
              <a:schemeClr val="tx1"/>
            </a:solidFill>
            <a:miter lim="800000"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kumimoji="0" lang="zh-CN" altLang="zh-CN" sz="1800">
              <a:cs typeface="Times New Roman" panose="02020603050405020304" pitchFamily="18" charset="0"/>
            </a:endParaRPr>
          </a:p>
        </p:txBody>
      </p:sp>
      <p:sp>
        <p:nvSpPr>
          <p:cNvPr id="34826" name="Text Box 10">
            <a:extLst>
              <a:ext uri="{FF2B5EF4-FFF2-40B4-BE49-F238E27FC236}">
                <a16:creationId xmlns:a16="http://schemas.microsoft.com/office/drawing/2014/main" xmlns="" id="{52405B30-2699-CA4D-BF91-FB50634B62C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9388" y="2781300"/>
            <a:ext cx="3384550" cy="157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kumimoji="0" lang="en-US" altLang="zh-CN" b="1">
                <a:solidFill>
                  <a:schemeClr val="bg1"/>
                </a:solidFill>
                <a:cs typeface="Times New Roman" panose="02020603050405020304" pitchFamily="18" charset="0"/>
              </a:rPr>
              <a:t> Which sport do you </a:t>
            </a:r>
            <a:r>
              <a:rPr kumimoji="0" lang="en-US" altLang="zh-CN" b="1">
                <a:solidFill>
                  <a:srgbClr val="FFFF00"/>
                </a:solidFill>
                <a:cs typeface="Times New Roman" panose="02020603050405020304" pitchFamily="18" charset="0"/>
              </a:rPr>
              <a:t>prefer</a:t>
            </a:r>
            <a:r>
              <a:rPr kumimoji="0" lang="en-US" altLang="zh-CN" b="1">
                <a:solidFill>
                  <a:schemeClr val="bg1"/>
                </a:solidFill>
                <a:cs typeface="Times New Roman" panose="02020603050405020304" pitchFamily="18" charset="0"/>
              </a:rPr>
              <a:t>  </a:t>
            </a:r>
            <a:r>
              <a:rPr kumimoji="0" lang="en-US" altLang="zh-CN" b="1" i="1">
                <a:solidFill>
                  <a:schemeClr val="bg1"/>
                </a:solidFill>
                <a:cs typeface="Times New Roman" panose="02020603050405020304" pitchFamily="18" charset="0"/>
              </a:rPr>
              <a:t>…</a:t>
            </a:r>
            <a:r>
              <a:rPr kumimoji="0" lang="en-US" altLang="zh-CN" b="1">
                <a:solidFill>
                  <a:schemeClr val="bg1"/>
                </a:solidFill>
                <a:cs typeface="Times New Roman" panose="02020603050405020304" pitchFamily="18" charset="0"/>
              </a:rPr>
              <a:t> or </a:t>
            </a:r>
            <a:r>
              <a:rPr kumimoji="0" lang="en-US" altLang="zh-CN" b="1" i="1">
                <a:solidFill>
                  <a:schemeClr val="bg1"/>
                </a:solidFill>
                <a:cs typeface="Times New Roman" panose="02020603050405020304" pitchFamily="18" charset="0"/>
              </a:rPr>
              <a:t>…</a:t>
            </a:r>
            <a:r>
              <a:rPr kumimoji="0" lang="en-US" altLang="zh-CN" b="1">
                <a:solidFill>
                  <a:schemeClr val="bg1"/>
                </a:solidFill>
                <a:cs typeface="Times New Roman" panose="02020603050405020304" pitchFamily="18" charset="0"/>
              </a:rPr>
              <a:t>?</a:t>
            </a:r>
          </a:p>
        </p:txBody>
      </p:sp>
      <p:sp>
        <p:nvSpPr>
          <p:cNvPr id="34827" name="AutoShape 11">
            <a:extLst>
              <a:ext uri="{FF2B5EF4-FFF2-40B4-BE49-F238E27FC236}">
                <a16:creationId xmlns:a16="http://schemas.microsoft.com/office/drawing/2014/main" xmlns="" id="{B5456CCC-BFE1-1D46-ADFA-95A59DE6075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32138" y="3789363"/>
            <a:ext cx="2519362" cy="1008062"/>
          </a:xfrm>
          <a:prstGeom prst="wedgeEllipseCallout">
            <a:avLst>
              <a:gd name="adj1" fmla="val -65755"/>
              <a:gd name="adj2" fmla="val 75986"/>
            </a:avLst>
          </a:prstGeom>
          <a:solidFill>
            <a:srgbClr val="660066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kumimoji="0" lang="zh-CN" altLang="zh-CN" b="1">
              <a:solidFill>
                <a:schemeClr val="bg1"/>
              </a:solidFill>
              <a:ea typeface="MS UI Gothic" panose="020B0600070205080204" pitchFamily="34" charset="-128"/>
              <a:cs typeface="Times New Roman" panose="02020603050405020304" pitchFamily="18" charset="0"/>
            </a:endParaRPr>
          </a:p>
        </p:txBody>
      </p:sp>
      <p:sp>
        <p:nvSpPr>
          <p:cNvPr id="34828" name="Text Box 12">
            <a:extLst>
              <a:ext uri="{FF2B5EF4-FFF2-40B4-BE49-F238E27FC236}">
                <a16:creationId xmlns:a16="http://schemas.microsoft.com/office/drawing/2014/main" xmlns="" id="{5259CE57-3FB3-B841-9918-D08DC874A4B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03575" y="4005263"/>
            <a:ext cx="2447925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kumimoji="0" lang="en-US" altLang="zh-CN" b="1">
                <a:solidFill>
                  <a:schemeClr val="bg1"/>
                </a:solidFill>
                <a:cs typeface="Times New Roman" panose="02020603050405020304" pitchFamily="18" charset="0"/>
              </a:rPr>
              <a:t>I prefer …</a:t>
            </a:r>
          </a:p>
        </p:txBody>
      </p:sp>
      <p:sp>
        <p:nvSpPr>
          <p:cNvPr id="34829" name="AutoShape 13" descr="水滴">
            <a:extLst>
              <a:ext uri="{FF2B5EF4-FFF2-40B4-BE49-F238E27FC236}">
                <a16:creationId xmlns:a16="http://schemas.microsoft.com/office/drawing/2014/main" xmlns="" id="{D70C6D3B-E927-9D48-B49C-F14206C03A34}"/>
              </a:ext>
            </a:extLst>
          </p:cNvPr>
          <p:cNvSpPr>
            <a:spLocks/>
          </p:cNvSpPr>
          <p:nvPr/>
        </p:nvSpPr>
        <p:spPr bwMode="auto">
          <a:xfrm>
            <a:off x="1042988" y="2133600"/>
            <a:ext cx="1728787" cy="609600"/>
          </a:xfrm>
          <a:prstGeom prst="borderCallout2">
            <a:avLst>
              <a:gd name="adj1" fmla="val 18750"/>
              <a:gd name="adj2" fmla="val -4407"/>
              <a:gd name="adj3" fmla="val 18750"/>
              <a:gd name="adj4" fmla="val -12120"/>
              <a:gd name="adj5" fmla="val 215366"/>
              <a:gd name="adj6" fmla="val -19926"/>
            </a:avLst>
          </a:prstGeom>
          <a:solidFill>
            <a:schemeClr val="accent2">
              <a:lumMod val="20000"/>
              <a:lumOff val="80000"/>
            </a:schemeClr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defRPr/>
            </a:pPr>
            <a:r>
              <a:rPr lang="zh-CN" altLang="en-US" sz="3200" b="1">
                <a:solidFill>
                  <a:srgbClr val="6600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更喜欢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48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48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48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0" dur="2000"/>
                                        <p:tgtEl>
                                          <p:spTgt spid="348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3" dur="2000"/>
                                        <p:tgtEl>
                                          <p:spTgt spid="348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348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3" dur="500"/>
                                        <p:tgtEl>
                                          <p:spTgt spid="348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6" dur="500"/>
                                        <p:tgtEl>
                                          <p:spTgt spid="348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20" grpId="0" animBg="1"/>
      <p:bldP spid="34823" grpId="0"/>
      <p:bldP spid="34825" grpId="0" animBg="1"/>
      <p:bldP spid="34826" grpId="0"/>
      <p:bldP spid="34827" grpId="0" animBg="1"/>
      <p:bldP spid="34828" grpId="0"/>
      <p:bldP spid="3482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3" name="Rectangle 11">
            <a:extLst>
              <a:ext uri="{FF2B5EF4-FFF2-40B4-BE49-F238E27FC236}">
                <a16:creationId xmlns:a16="http://schemas.microsoft.com/office/drawing/2014/main" xmlns="" id="{059DA8E2-37E1-7441-A14F-2F6A2E67CB91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857250"/>
            <a:ext cx="8066088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kumimoji="0" lang="en-US" altLang="zh-CN" b="1">
                <a:solidFill>
                  <a:srgbClr val="D70D47"/>
                </a:solidFill>
                <a:cs typeface="Times New Roman" panose="02020603050405020304" pitchFamily="18" charset="0"/>
              </a:rPr>
              <a:t>Make a dialog with your partner, using the following sentences.</a:t>
            </a:r>
          </a:p>
        </p:txBody>
      </p:sp>
      <p:sp>
        <p:nvSpPr>
          <p:cNvPr id="61453" name="Text Box 13">
            <a:extLst>
              <a:ext uri="{FF2B5EF4-FFF2-40B4-BE49-F238E27FC236}">
                <a16:creationId xmlns:a16="http://schemas.microsoft.com/office/drawing/2014/main" xmlns="" id="{4F8962AF-D9F9-B643-B800-E8D2ECDAA62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2349500"/>
            <a:ext cx="8893175" cy="3786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kumimoji="0" lang="en-US" altLang="zh-CN" b="1">
                <a:cs typeface="Times New Roman" panose="02020603050405020304" pitchFamily="18" charset="0"/>
              </a:rPr>
              <a:t>            A: Which sport do you prefer  … or …</a:t>
            </a:r>
            <a:r>
              <a:rPr kumimoji="0" lang="zh-CN" altLang="en-US" b="1">
                <a:cs typeface="Times New Roman" panose="02020603050405020304" pitchFamily="18" charset="0"/>
              </a:rPr>
              <a:t>？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kumimoji="0" lang="zh-CN" altLang="en-US" b="1">
                <a:cs typeface="Times New Roman" panose="02020603050405020304" pitchFamily="18" charset="0"/>
              </a:rPr>
              <a:t>            </a:t>
            </a:r>
            <a:r>
              <a:rPr kumimoji="0" lang="en-US" altLang="zh-CN" b="1">
                <a:cs typeface="Times New Roman" panose="02020603050405020304" pitchFamily="18" charset="0"/>
              </a:rPr>
              <a:t>B: I prefer …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kumimoji="0" lang="en-US" altLang="zh-CN" b="1">
                <a:cs typeface="Times New Roman" panose="02020603050405020304" pitchFamily="18" charset="0"/>
              </a:rPr>
              <a:t>            A: Do you … much?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kumimoji="0" lang="en-US" altLang="zh-CN" b="1">
                <a:cs typeface="Times New Roman" panose="02020603050405020304" pitchFamily="18" charset="0"/>
              </a:rPr>
              <a:t>            B: Yes, quite a bit/a lot. / No, seldom.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kumimoji="0" lang="en-US" altLang="zh-CN" b="1">
                <a:cs typeface="Times New Roman" panose="02020603050405020304" pitchFamily="18" charset="0"/>
              </a:rPr>
              <a:t>            </a:t>
            </a:r>
            <a:r>
              <a:rPr kumimoji="0" lang="en-US" altLang="zh-CN" sz="2800" b="1">
                <a:cs typeface="Times New Roman" panose="02020603050405020304" pitchFamily="18" charset="0"/>
              </a:rPr>
              <a:t>A: Are you going to join the school … </a:t>
            </a:r>
            <a:r>
              <a:rPr kumimoji="0" lang="en-US" altLang="zh-CN" sz="2800" b="1">
                <a:solidFill>
                  <a:srgbClr val="FF0000"/>
                </a:solidFill>
                <a:cs typeface="Times New Roman" panose="02020603050405020304" pitchFamily="18" charset="0"/>
              </a:rPr>
              <a:t>team</a:t>
            </a:r>
            <a:r>
              <a:rPr kumimoji="0" lang="zh-CN" altLang="en-US" sz="2800" b="1">
                <a:cs typeface="Times New Roman" panose="02020603050405020304" pitchFamily="18" charset="0"/>
              </a:rPr>
              <a:t>？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kumimoji="0" lang="zh-CN" altLang="en-US" b="1">
                <a:cs typeface="Times New Roman" panose="02020603050405020304" pitchFamily="18" charset="0"/>
              </a:rPr>
              <a:t>            </a:t>
            </a:r>
            <a:r>
              <a:rPr kumimoji="0" lang="en-US" altLang="zh-CN" b="1">
                <a:cs typeface="Times New Roman" panose="02020603050405020304" pitchFamily="18" charset="0"/>
              </a:rPr>
              <a:t>B: Yes, I am. / No, I’m not. I’m going to …</a:t>
            </a:r>
          </a:p>
          <a:p>
            <a:pPr algn="ctr" eaLnBrk="1" hangingPunct="1">
              <a:spcBef>
                <a:spcPct val="50000"/>
              </a:spcBef>
              <a:buFontTx/>
              <a:buNone/>
            </a:pPr>
            <a:endParaRPr kumimoji="0" lang="en-US" altLang="zh-CN" b="1">
              <a:cs typeface="Times New Roman" panose="02020603050405020304" pitchFamily="18" charset="0"/>
            </a:endParaRPr>
          </a:p>
        </p:txBody>
      </p:sp>
      <p:sp>
        <p:nvSpPr>
          <p:cNvPr id="69635" name="Oval 14">
            <a:extLst>
              <a:ext uri="{FF2B5EF4-FFF2-40B4-BE49-F238E27FC236}">
                <a16:creationId xmlns:a16="http://schemas.microsoft.com/office/drawing/2014/main" xmlns="" id="{A4FBAB5D-BC9E-C141-B5CA-9EEF9C74227C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260350"/>
            <a:ext cx="720725" cy="431800"/>
          </a:xfrm>
          <a:prstGeom prst="ellipse">
            <a:avLst/>
          </a:prstGeom>
          <a:solidFill>
            <a:schemeClr val="accent1"/>
          </a:solidFill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kumimoji="0" lang="en-US" altLang="zh-CN" sz="2800" b="1">
                <a:cs typeface="Times New Roman" panose="02020603050405020304" pitchFamily="18" charset="0"/>
              </a:rPr>
              <a:t>2</a:t>
            </a:r>
          </a:p>
        </p:txBody>
      </p:sp>
      <p:sp>
        <p:nvSpPr>
          <p:cNvPr id="61456" name="AutoShape 16" descr="水滴">
            <a:extLst>
              <a:ext uri="{FF2B5EF4-FFF2-40B4-BE49-F238E27FC236}">
                <a16:creationId xmlns:a16="http://schemas.microsoft.com/office/drawing/2014/main" xmlns="" id="{0EDE2E40-FADD-5849-891A-BCF62533871E}"/>
              </a:ext>
            </a:extLst>
          </p:cNvPr>
          <p:cNvSpPr>
            <a:spLocks/>
          </p:cNvSpPr>
          <p:nvPr/>
        </p:nvSpPr>
        <p:spPr bwMode="auto">
          <a:xfrm>
            <a:off x="5211763" y="5661025"/>
            <a:ext cx="1728787" cy="609600"/>
          </a:xfrm>
          <a:prstGeom prst="borderCallout2">
            <a:avLst>
              <a:gd name="adj1" fmla="val 18750"/>
              <a:gd name="adj2" fmla="val 104407"/>
              <a:gd name="adj3" fmla="val 18750"/>
              <a:gd name="adj4" fmla="val 118366"/>
              <a:gd name="adj5" fmla="val -149218"/>
              <a:gd name="adj6" fmla="val 132417"/>
            </a:avLst>
          </a:prstGeom>
          <a:solidFill>
            <a:schemeClr val="accent1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kumimoji="0" lang="zh-CN" altLang="en-US" b="1">
                <a:solidFill>
                  <a:srgbClr val="660033"/>
                </a:solidFill>
                <a:cs typeface="Times New Roman" panose="02020603050405020304" pitchFamily="18" charset="0"/>
              </a:rPr>
              <a:t>队，组</a:t>
            </a:r>
          </a:p>
        </p:txBody>
      </p:sp>
    </p:spTree>
  </p:cSld>
  <p:clrMapOvr>
    <a:masterClrMapping/>
  </p:clrMapOvr>
  <p:transition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614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14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53" grpId="0"/>
      <p:bldP spid="6145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657" name="Picture 9" descr="67">
            <a:extLst>
              <a:ext uri="{FF2B5EF4-FFF2-40B4-BE49-F238E27FC236}">
                <a16:creationId xmlns:a16="http://schemas.microsoft.com/office/drawing/2014/main" xmlns="" id="{9FDBB384-DC7D-DE47-B0BF-0E6AC5B02B6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710113"/>
            <a:ext cx="3059113" cy="2147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03" name="AutoShape 3">
            <a:extLst>
              <a:ext uri="{FF2B5EF4-FFF2-40B4-BE49-F238E27FC236}">
                <a16:creationId xmlns:a16="http://schemas.microsoft.com/office/drawing/2014/main" xmlns="" id="{1B2CAB64-1377-8349-87F6-F8D77AA32C1E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3500438"/>
            <a:ext cx="4714875" cy="792162"/>
          </a:xfrm>
          <a:prstGeom prst="wedgeEllipseCallout">
            <a:avLst>
              <a:gd name="adj1" fmla="val -35468"/>
              <a:gd name="adj2" fmla="val 176051"/>
            </a:avLst>
          </a:prstGeom>
          <a:solidFill>
            <a:srgbClr val="6600CC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l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¡"/>
              <a:defRPr sz="27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zh-CN" b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Do you row much?</a:t>
            </a:r>
          </a:p>
        </p:txBody>
      </p:sp>
      <p:pic>
        <p:nvPicPr>
          <p:cNvPr id="70659" name="Picture 10" descr="Tp060218-">
            <a:extLst>
              <a:ext uri="{FF2B5EF4-FFF2-40B4-BE49-F238E27FC236}">
                <a16:creationId xmlns:a16="http://schemas.microsoft.com/office/drawing/2014/main" xmlns="" id="{A49BA149-E7ED-C24A-8404-46F7AE90EA2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063" y="0"/>
            <a:ext cx="3563937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0660" name="Text Box 11">
            <a:extLst>
              <a:ext uri="{FF2B5EF4-FFF2-40B4-BE49-F238E27FC236}">
                <a16:creationId xmlns:a16="http://schemas.microsoft.com/office/drawing/2014/main" xmlns="" id="{9051C030-B898-B64C-AAB7-01F4157D343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84888" y="188913"/>
            <a:ext cx="2808287" cy="6291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l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¡"/>
              <a:defRPr sz="27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70000"/>
              </a:lnSpc>
              <a:spcBef>
                <a:spcPct val="50000"/>
              </a:spcBef>
              <a:buClrTx/>
              <a:buFontTx/>
              <a:buNone/>
            </a:pPr>
            <a:r>
              <a:rPr lang="zh-CN" altLang="en-US" b="1">
                <a:solidFill>
                  <a:srgbClr val="66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提示词</a:t>
            </a:r>
          </a:p>
          <a:p>
            <a:pPr eaLnBrk="1" hangingPunct="1">
              <a:lnSpc>
                <a:spcPct val="70000"/>
              </a:lnSpc>
              <a:spcBef>
                <a:spcPct val="50000"/>
              </a:spcBef>
              <a:buClrTx/>
              <a:buFontTx/>
              <a:buNone/>
            </a:pPr>
            <a:r>
              <a:rPr lang="en-US" altLang="zh-CN" b="1">
                <a:solidFill>
                  <a:srgbClr val="66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basketball</a:t>
            </a:r>
          </a:p>
          <a:p>
            <a:pPr eaLnBrk="1" hangingPunct="1">
              <a:lnSpc>
                <a:spcPct val="70000"/>
              </a:lnSpc>
              <a:spcBef>
                <a:spcPct val="50000"/>
              </a:spcBef>
              <a:buClrTx/>
              <a:buFontTx/>
              <a:buNone/>
            </a:pPr>
            <a:r>
              <a:rPr lang="en-US" altLang="zh-CN" b="1">
                <a:solidFill>
                  <a:srgbClr val="66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football</a:t>
            </a:r>
          </a:p>
          <a:p>
            <a:pPr eaLnBrk="1" hangingPunct="1">
              <a:lnSpc>
                <a:spcPct val="70000"/>
              </a:lnSpc>
              <a:spcBef>
                <a:spcPct val="50000"/>
              </a:spcBef>
              <a:buClrTx/>
              <a:buFontTx/>
              <a:buNone/>
            </a:pPr>
            <a:r>
              <a:rPr lang="en-US" altLang="zh-CN" b="1">
                <a:solidFill>
                  <a:srgbClr val="66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swimming </a:t>
            </a:r>
          </a:p>
          <a:p>
            <a:pPr eaLnBrk="1" hangingPunct="1">
              <a:lnSpc>
                <a:spcPct val="70000"/>
              </a:lnSpc>
              <a:spcBef>
                <a:spcPct val="50000"/>
              </a:spcBef>
              <a:buClrTx/>
              <a:buFontTx/>
              <a:buNone/>
            </a:pPr>
            <a:r>
              <a:rPr lang="en-US" altLang="zh-CN" b="1">
                <a:solidFill>
                  <a:srgbClr val="66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running</a:t>
            </a:r>
          </a:p>
          <a:p>
            <a:pPr eaLnBrk="1" hangingPunct="1">
              <a:lnSpc>
                <a:spcPct val="70000"/>
              </a:lnSpc>
              <a:spcBef>
                <a:spcPct val="50000"/>
              </a:spcBef>
              <a:buClrTx/>
              <a:buFontTx/>
              <a:buNone/>
            </a:pPr>
            <a:r>
              <a:rPr lang="en-US" altLang="zh-CN" b="1">
                <a:solidFill>
                  <a:srgbClr val="66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volleyball </a:t>
            </a:r>
          </a:p>
          <a:p>
            <a:pPr eaLnBrk="1" hangingPunct="1">
              <a:lnSpc>
                <a:spcPct val="70000"/>
              </a:lnSpc>
              <a:spcBef>
                <a:spcPct val="50000"/>
              </a:spcBef>
              <a:buClrTx/>
              <a:buFontTx/>
              <a:buNone/>
            </a:pPr>
            <a:r>
              <a:rPr lang="en-US" altLang="zh-CN" b="1">
                <a:solidFill>
                  <a:srgbClr val="66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table tennis</a:t>
            </a:r>
          </a:p>
          <a:p>
            <a:pPr eaLnBrk="1" hangingPunct="1">
              <a:lnSpc>
                <a:spcPct val="70000"/>
              </a:lnSpc>
              <a:spcBef>
                <a:spcPct val="50000"/>
              </a:spcBef>
              <a:buClrTx/>
              <a:buFontTx/>
              <a:buNone/>
            </a:pPr>
            <a:r>
              <a:rPr lang="en-US" altLang="zh-CN" b="1">
                <a:solidFill>
                  <a:srgbClr val="66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cycling</a:t>
            </a:r>
          </a:p>
          <a:p>
            <a:pPr eaLnBrk="1" hangingPunct="1">
              <a:lnSpc>
                <a:spcPct val="70000"/>
              </a:lnSpc>
              <a:spcBef>
                <a:spcPct val="50000"/>
              </a:spcBef>
              <a:buClrTx/>
              <a:buFontTx/>
              <a:buNone/>
            </a:pPr>
            <a:r>
              <a:rPr lang="en-US" altLang="zh-CN" b="1">
                <a:solidFill>
                  <a:srgbClr val="66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rowing </a:t>
            </a:r>
          </a:p>
          <a:p>
            <a:pPr eaLnBrk="1" hangingPunct="1">
              <a:lnSpc>
                <a:spcPct val="70000"/>
              </a:lnSpc>
              <a:spcBef>
                <a:spcPct val="50000"/>
              </a:spcBef>
              <a:buClrTx/>
              <a:buFontTx/>
              <a:buNone/>
            </a:pPr>
            <a:r>
              <a:rPr lang="en-US" altLang="zh-CN" b="1">
                <a:solidFill>
                  <a:srgbClr val="66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skating</a:t>
            </a:r>
          </a:p>
          <a:p>
            <a:pPr eaLnBrk="1" hangingPunct="1">
              <a:lnSpc>
                <a:spcPct val="70000"/>
              </a:lnSpc>
              <a:spcBef>
                <a:spcPct val="50000"/>
              </a:spcBef>
              <a:buClrTx/>
              <a:buFontTx/>
              <a:buNone/>
            </a:pPr>
            <a:r>
              <a:rPr lang="en-US" altLang="zh-CN" b="1">
                <a:solidFill>
                  <a:srgbClr val="66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skiing</a:t>
            </a:r>
          </a:p>
        </p:txBody>
      </p:sp>
      <p:sp>
        <p:nvSpPr>
          <p:cNvPr id="51205" name="AutoShape 5">
            <a:extLst>
              <a:ext uri="{FF2B5EF4-FFF2-40B4-BE49-F238E27FC236}">
                <a16:creationId xmlns:a16="http://schemas.microsoft.com/office/drawing/2014/main" xmlns="" id="{AB8D05A9-42BB-8B46-AB87-7E05980049B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39975" y="5373688"/>
            <a:ext cx="3527425" cy="1223962"/>
          </a:xfrm>
          <a:prstGeom prst="wedgeEllipseCallout">
            <a:avLst>
              <a:gd name="adj1" fmla="val -41630"/>
              <a:gd name="adj2" fmla="val -64528"/>
            </a:avLst>
          </a:prstGeom>
          <a:solidFill>
            <a:srgbClr val="6600CC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l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¡"/>
              <a:defRPr sz="27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zh-CN" b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Yes, quite a bit/a lot.</a:t>
            </a:r>
          </a:p>
        </p:txBody>
      </p:sp>
      <p:sp>
        <p:nvSpPr>
          <p:cNvPr id="51212" name="Rectangle 12" descr="粉色面巾纸">
            <a:extLst>
              <a:ext uri="{FF2B5EF4-FFF2-40B4-BE49-F238E27FC236}">
                <a16:creationId xmlns:a16="http://schemas.microsoft.com/office/drawing/2014/main" xmlns="" id="{0071546A-F7D4-6147-A969-EE7902B54B55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5572125" cy="1836738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l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¡"/>
              <a:defRPr sz="27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35000"/>
              </a:lnSpc>
              <a:spcBef>
                <a:spcPct val="0"/>
              </a:spcBef>
              <a:buClrTx/>
              <a:buFontTx/>
              <a:buNone/>
            </a:pPr>
            <a:r>
              <a:rPr lang="en-US" altLang="zh-CN" sz="2800" b="1">
                <a:solidFill>
                  <a:srgbClr val="660033"/>
                </a:solidFill>
                <a:latin typeface="Times New Roman" panose="02020603050405020304" pitchFamily="18" charset="0"/>
                <a:ea typeface="GungsuhChe" panose="02030609000101010101" pitchFamily="49" charset="-127"/>
                <a:cs typeface="Times New Roman" panose="02020603050405020304" pitchFamily="18" charset="0"/>
              </a:rPr>
              <a:t>Do you … much?=</a:t>
            </a:r>
            <a:r>
              <a:rPr lang="en-US" altLang="zh-CN" sz="2800" b="1">
                <a:latin typeface="Times New Roman" panose="02020603050405020304" pitchFamily="18" charset="0"/>
                <a:ea typeface="GungsuhChe" panose="02030609000101010101" pitchFamily="49" charset="-127"/>
                <a:cs typeface="Times New Roman" panose="02020603050405020304" pitchFamily="18" charset="0"/>
              </a:rPr>
              <a:t>Do you often…?</a:t>
            </a:r>
          </a:p>
          <a:p>
            <a:pPr eaLnBrk="1" hangingPunct="1">
              <a:lnSpc>
                <a:spcPct val="135000"/>
              </a:lnSpc>
              <a:spcBef>
                <a:spcPct val="0"/>
              </a:spcBef>
              <a:buClrTx/>
              <a:buFontTx/>
              <a:buNone/>
            </a:pPr>
            <a:r>
              <a:rPr lang="en-US" altLang="zh-CN" sz="2800" b="1">
                <a:solidFill>
                  <a:srgbClr val="660033"/>
                </a:solidFill>
                <a:latin typeface="Times New Roman" panose="02020603050405020304" pitchFamily="18" charset="0"/>
                <a:ea typeface="GungsuhChe" panose="02030609000101010101" pitchFamily="49" charset="-127"/>
                <a:cs typeface="Times New Roman" panose="02020603050405020304" pitchFamily="18" charset="0"/>
              </a:rPr>
              <a:t>Yes, quite a bit/a lot.=</a:t>
            </a:r>
            <a:r>
              <a:rPr lang="en-US" altLang="zh-CN" sz="2800" b="1">
                <a:latin typeface="Times New Roman" panose="02020603050405020304" pitchFamily="18" charset="0"/>
                <a:ea typeface="GungsuhChe" panose="02030609000101010101" pitchFamily="49" charset="-127"/>
                <a:cs typeface="Times New Roman" panose="02020603050405020304" pitchFamily="18" charset="0"/>
              </a:rPr>
              <a:t>Yes, I do.</a:t>
            </a:r>
          </a:p>
          <a:p>
            <a:pPr eaLnBrk="1" hangingPunct="1">
              <a:lnSpc>
                <a:spcPct val="135000"/>
              </a:lnSpc>
              <a:spcBef>
                <a:spcPct val="0"/>
              </a:spcBef>
              <a:buClrTx/>
              <a:buFontTx/>
              <a:buNone/>
            </a:pPr>
            <a:r>
              <a:rPr lang="en-US" altLang="zh-CN" sz="2800" b="1">
                <a:solidFill>
                  <a:srgbClr val="660033"/>
                </a:solidFill>
                <a:latin typeface="Times New Roman" panose="02020603050405020304" pitchFamily="18" charset="0"/>
                <a:ea typeface="GungsuhChe" panose="02030609000101010101" pitchFamily="49" charset="-127"/>
                <a:cs typeface="Times New Roman" panose="02020603050405020304" pitchFamily="18" charset="0"/>
              </a:rPr>
              <a:t>No, seldom.=</a:t>
            </a:r>
            <a:r>
              <a:rPr lang="en-US" altLang="zh-CN" sz="2800" b="1">
                <a:latin typeface="Times New Roman" panose="02020603050405020304" pitchFamily="18" charset="0"/>
                <a:ea typeface="GungsuhChe" panose="02030609000101010101" pitchFamily="49" charset="-127"/>
                <a:cs typeface="Times New Roman" panose="02020603050405020304" pitchFamily="18" charset="0"/>
              </a:rPr>
              <a:t>No, I don’t.</a:t>
            </a:r>
          </a:p>
        </p:txBody>
      </p:sp>
      <p:sp>
        <p:nvSpPr>
          <p:cNvPr id="51213" name="AutoShape 13">
            <a:extLst>
              <a:ext uri="{FF2B5EF4-FFF2-40B4-BE49-F238E27FC236}">
                <a16:creationId xmlns:a16="http://schemas.microsoft.com/office/drawing/2014/main" xmlns="" id="{7CDCF58D-9368-2E43-94DF-9BEF01378A0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71775" y="4292600"/>
            <a:ext cx="3095625" cy="865188"/>
          </a:xfrm>
          <a:prstGeom prst="wedgeEllipseCallout">
            <a:avLst>
              <a:gd name="adj1" fmla="val -56565"/>
              <a:gd name="adj2" fmla="val 34769"/>
            </a:avLst>
          </a:prstGeom>
          <a:solidFill>
            <a:schemeClr val="accent1"/>
          </a:solidFill>
          <a:ln w="57150">
            <a:solidFill>
              <a:schemeClr val="tx1"/>
            </a:solidFill>
            <a:miter lim="800000"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l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¡"/>
              <a:defRPr sz="27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zh-CN" b="1">
                <a:latin typeface="Times New Roman" panose="02020603050405020304" pitchFamily="18" charset="0"/>
                <a:cs typeface="Times New Roman" panose="02020603050405020304" pitchFamily="18" charset="0"/>
              </a:rPr>
              <a:t>No, 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seldom</a:t>
            </a:r>
            <a:r>
              <a:rPr lang="en-US" altLang="zh-CN" b="1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51214" name="AutoShape 14" descr="水滴">
            <a:extLst>
              <a:ext uri="{FF2B5EF4-FFF2-40B4-BE49-F238E27FC236}">
                <a16:creationId xmlns:a16="http://schemas.microsoft.com/office/drawing/2014/main" xmlns="" id="{26C8DD4E-86E4-834A-AEFD-77004EB24B79}"/>
              </a:ext>
            </a:extLst>
          </p:cNvPr>
          <p:cNvSpPr>
            <a:spLocks/>
          </p:cNvSpPr>
          <p:nvPr/>
        </p:nvSpPr>
        <p:spPr bwMode="auto">
          <a:xfrm>
            <a:off x="3000375" y="3000375"/>
            <a:ext cx="1728788" cy="609600"/>
          </a:xfrm>
          <a:prstGeom prst="borderCallout2">
            <a:avLst>
              <a:gd name="adj1" fmla="val 18750"/>
              <a:gd name="adj2" fmla="val 104407"/>
              <a:gd name="adj3" fmla="val 18750"/>
              <a:gd name="adj4" fmla="val 106338"/>
              <a:gd name="adj5" fmla="val 256250"/>
              <a:gd name="adj6" fmla="val 108264"/>
            </a:avLst>
          </a:prstGeom>
          <a:blipFill dpi="0" rotWithShape="1">
            <a:blip r:embed="rId4"/>
            <a:srcRect/>
            <a:tile tx="0" ty="0" sx="100000" sy="100000" flip="none" algn="tl"/>
          </a:blip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l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¡"/>
              <a:defRPr sz="27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zh-CN" altLang="en-US" b="1">
                <a:solidFill>
                  <a:srgbClr val="6600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很少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1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512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512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512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512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03" grpId="0" animBg="1"/>
      <p:bldP spid="51205" grpId="0" animBg="1"/>
      <p:bldP spid="51212" grpId="0" animBg="1"/>
      <p:bldP spid="51213" grpId="0" animBg="1"/>
      <p:bldP spid="51214" grpId="0" animBg="1"/>
    </p:bldLst>
  </p:timing>
</p:sld>
</file>

<file path=ppt/theme/theme1.xml><?xml version="1.0" encoding="utf-8"?>
<a:theme xmlns:a="http://schemas.openxmlformats.org/drawingml/2006/main" name="默认设计模板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3333CC"/>
        </a:hlink>
        <a:folHlink>
          <a:srgbClr val="FF006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上课啦">
  <a:themeElements>
    <a:clrScheme name="上课啦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上课啦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上课啦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上课啦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上课啦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上课啦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上课啦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上课啦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上课啦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上课啦 8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3333CC"/>
        </a:hlink>
        <a:folHlink>
          <a:srgbClr val="FF006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篮球">
  <a:themeElements>
    <a:clrScheme name="篮球 8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3333CC"/>
      </a:hlink>
      <a:folHlink>
        <a:srgbClr val="FF0066"/>
      </a:folHlink>
    </a:clrScheme>
    <a:fontScheme name="篮球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篮球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篮球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篮球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篮球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篮球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篮球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篮球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篮球 8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3333CC"/>
        </a:hlink>
        <a:folHlink>
          <a:srgbClr val="FF006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Crayons">
  <a:themeElements>
    <a:clrScheme name="Crayons 1">
      <a:dk1>
        <a:srgbClr val="000000"/>
      </a:dk1>
      <a:lt1>
        <a:srgbClr val="FFFFFF"/>
      </a:lt1>
      <a:dk2>
        <a:srgbClr val="FF0000"/>
      </a:dk2>
      <a:lt2>
        <a:srgbClr val="FFB800"/>
      </a:lt2>
      <a:accent1>
        <a:srgbClr val="FFEF66"/>
      </a:accent1>
      <a:accent2>
        <a:srgbClr val="000000"/>
      </a:accent2>
      <a:accent3>
        <a:srgbClr val="FFFFFF"/>
      </a:accent3>
      <a:accent4>
        <a:srgbClr val="000000"/>
      </a:accent4>
      <a:accent5>
        <a:srgbClr val="FFF6B8"/>
      </a:accent5>
      <a:accent6>
        <a:srgbClr val="000000"/>
      </a:accent6>
      <a:hlink>
        <a:srgbClr val="00B200"/>
      </a:hlink>
      <a:folHlink>
        <a:srgbClr val="703DFF"/>
      </a:folHlink>
    </a:clrScheme>
    <a:fontScheme name="Crayons">
      <a:majorFont>
        <a:latin typeface="Comic Sans MS"/>
        <a:ea typeface="宋体"/>
        <a:cs typeface=""/>
      </a:majorFont>
      <a:minorFont>
        <a:latin typeface="Comic Sans MS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rayons 1">
        <a:dk1>
          <a:srgbClr val="000000"/>
        </a:dk1>
        <a:lt1>
          <a:srgbClr val="FFFFFF"/>
        </a:lt1>
        <a:dk2>
          <a:srgbClr val="FF0000"/>
        </a:dk2>
        <a:lt2>
          <a:srgbClr val="FFB800"/>
        </a:lt2>
        <a:accent1>
          <a:srgbClr val="FFEF66"/>
        </a:accent1>
        <a:accent2>
          <a:srgbClr val="000000"/>
        </a:accent2>
        <a:accent3>
          <a:srgbClr val="FFFFFF"/>
        </a:accent3>
        <a:accent4>
          <a:srgbClr val="000000"/>
        </a:accent4>
        <a:accent5>
          <a:srgbClr val="FFF6B8"/>
        </a:accent5>
        <a:accent6>
          <a:srgbClr val="000000"/>
        </a:accent6>
        <a:hlink>
          <a:srgbClr val="00B200"/>
        </a:hlink>
        <a:folHlink>
          <a:srgbClr val="703D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rayons 2">
        <a:dk1>
          <a:srgbClr val="000000"/>
        </a:dk1>
        <a:lt1>
          <a:srgbClr val="FFFFFF"/>
        </a:lt1>
        <a:dk2>
          <a:srgbClr val="000000"/>
        </a:dk2>
        <a:lt2>
          <a:srgbClr val="99CCFF"/>
        </a:lt2>
        <a:accent1>
          <a:srgbClr val="CCCCFF"/>
        </a:accent1>
        <a:accent2>
          <a:srgbClr val="000066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00005C"/>
        </a:accent6>
        <a:hlink>
          <a:srgbClr val="00B200"/>
        </a:hlink>
        <a:folHlink>
          <a:srgbClr val="CCFF3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rayons 3">
        <a:dk1>
          <a:srgbClr val="000000"/>
        </a:dk1>
        <a:lt1>
          <a:srgbClr val="FFFFFF"/>
        </a:lt1>
        <a:dk2>
          <a:srgbClr val="000000"/>
        </a:dk2>
        <a:lt2>
          <a:srgbClr val="3399FF"/>
        </a:lt2>
        <a:accent1>
          <a:srgbClr val="CCECFF"/>
        </a:accent1>
        <a:accent2>
          <a:srgbClr val="008080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007373"/>
        </a:accent6>
        <a:hlink>
          <a:srgbClr val="009999"/>
        </a:hlink>
        <a:folHlink>
          <a:srgbClr val="3366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rayons 4">
        <a:dk1>
          <a:srgbClr val="808000"/>
        </a:dk1>
        <a:lt1>
          <a:srgbClr val="FFFFFF"/>
        </a:lt1>
        <a:dk2>
          <a:srgbClr val="336600"/>
        </a:dk2>
        <a:lt2>
          <a:srgbClr val="FFFFFF"/>
        </a:lt2>
        <a:accent1>
          <a:srgbClr val="99CC00"/>
        </a:accent1>
        <a:accent2>
          <a:srgbClr val="003300"/>
        </a:accent2>
        <a:accent3>
          <a:srgbClr val="ADB8AA"/>
        </a:accent3>
        <a:accent4>
          <a:srgbClr val="DADADA"/>
        </a:accent4>
        <a:accent5>
          <a:srgbClr val="CAE2AA"/>
        </a:accent5>
        <a:accent6>
          <a:srgbClr val="002D00"/>
        </a:accent6>
        <a:hlink>
          <a:srgbClr val="CCCC00"/>
        </a:hlink>
        <a:folHlink>
          <a:srgbClr val="CCFF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rayons 5">
        <a:dk1>
          <a:srgbClr val="808080"/>
        </a:dk1>
        <a:lt1>
          <a:srgbClr val="FFFFFF"/>
        </a:lt1>
        <a:dk2>
          <a:srgbClr val="003366"/>
        </a:dk2>
        <a:lt2>
          <a:srgbClr val="CCECFF"/>
        </a:lt2>
        <a:accent1>
          <a:srgbClr val="33CCCC"/>
        </a:accent1>
        <a:accent2>
          <a:srgbClr val="006699"/>
        </a:accent2>
        <a:accent3>
          <a:srgbClr val="AAADB8"/>
        </a:accent3>
        <a:accent4>
          <a:srgbClr val="DADADA"/>
        </a:accent4>
        <a:accent5>
          <a:srgbClr val="ADE2E2"/>
        </a:accent5>
        <a:accent6>
          <a:srgbClr val="005C8A"/>
        </a:accent6>
        <a:hlink>
          <a:srgbClr val="00FFFF"/>
        </a:hlink>
        <a:folHlink>
          <a:srgbClr val="0000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rayons 6">
        <a:dk1>
          <a:srgbClr val="6666FF"/>
        </a:dk1>
        <a:lt1>
          <a:srgbClr val="FFFFFF"/>
        </a:lt1>
        <a:dk2>
          <a:srgbClr val="000066"/>
        </a:dk2>
        <a:lt2>
          <a:srgbClr val="FFFFFF"/>
        </a:lt2>
        <a:accent1>
          <a:srgbClr val="33CCFF"/>
        </a:accent1>
        <a:accent2>
          <a:srgbClr val="0000FF"/>
        </a:accent2>
        <a:accent3>
          <a:srgbClr val="AAAAB8"/>
        </a:accent3>
        <a:accent4>
          <a:srgbClr val="DADADA"/>
        </a:accent4>
        <a:accent5>
          <a:srgbClr val="ADE2FF"/>
        </a:accent5>
        <a:accent6>
          <a:srgbClr val="0000E7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rayons 7">
        <a:dk1>
          <a:srgbClr val="000000"/>
        </a:dk1>
        <a:lt1>
          <a:srgbClr val="FFFFFF"/>
        </a:lt1>
        <a:dk2>
          <a:srgbClr val="800080"/>
        </a:dk2>
        <a:lt2>
          <a:srgbClr val="FFFFFF"/>
        </a:lt2>
        <a:accent1>
          <a:srgbClr val="CC66FF"/>
        </a:accent1>
        <a:accent2>
          <a:srgbClr val="990099"/>
        </a:accent2>
        <a:accent3>
          <a:srgbClr val="C0AAC0"/>
        </a:accent3>
        <a:accent4>
          <a:srgbClr val="DADADA"/>
        </a:accent4>
        <a:accent5>
          <a:srgbClr val="E2B8FF"/>
        </a:accent5>
        <a:accent6>
          <a:srgbClr val="8A008A"/>
        </a:accent6>
        <a:hlink>
          <a:srgbClr val="FF9900"/>
        </a:hlink>
        <a:folHlink>
          <a:srgbClr val="FF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rayons 8">
        <a:dk1>
          <a:srgbClr val="FF3300"/>
        </a:dk1>
        <a:lt1>
          <a:srgbClr val="FFFFFF"/>
        </a:lt1>
        <a:dk2>
          <a:srgbClr val="800000"/>
        </a:dk2>
        <a:lt2>
          <a:srgbClr val="FFFFCC"/>
        </a:lt2>
        <a:accent1>
          <a:srgbClr val="FF7C80"/>
        </a:accent1>
        <a:accent2>
          <a:srgbClr val="990000"/>
        </a:accent2>
        <a:accent3>
          <a:srgbClr val="C0AAAA"/>
        </a:accent3>
        <a:accent4>
          <a:srgbClr val="DADADA"/>
        </a:accent4>
        <a:accent5>
          <a:srgbClr val="FFBFC0"/>
        </a:accent5>
        <a:accent6>
          <a:srgbClr val="8A0000"/>
        </a:accent6>
        <a:hlink>
          <a:srgbClr val="FF66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rayons 9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3333CC"/>
        </a:hlink>
        <a:folHlink>
          <a:srgbClr val="FF006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Watermark">
  <a:themeElements>
    <a:clrScheme name="Watermark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CCCCFF"/>
      </a:accent1>
      <a:accent2>
        <a:srgbClr val="D9D8EC"/>
      </a:accent2>
      <a:accent3>
        <a:srgbClr val="FFFFFF"/>
      </a:accent3>
      <a:accent4>
        <a:srgbClr val="000000"/>
      </a:accent4>
      <a:accent5>
        <a:srgbClr val="E2E2FF"/>
      </a:accent5>
      <a:accent6>
        <a:srgbClr val="C4C4D6"/>
      </a:accent6>
      <a:hlink>
        <a:srgbClr val="6767FF"/>
      </a:hlink>
      <a:folHlink>
        <a:srgbClr val="9933FF"/>
      </a:folHlink>
    </a:clrScheme>
    <a:fontScheme name="Watermark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Watermark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CCCFF"/>
        </a:accent1>
        <a:accent2>
          <a:srgbClr val="D9D8EC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C4C4D6"/>
        </a:accent6>
        <a:hlink>
          <a:srgbClr val="6767FF"/>
        </a:hlink>
        <a:folHlink>
          <a:srgbClr val="9933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atermark 2">
        <a:dk1>
          <a:srgbClr val="000000"/>
        </a:dk1>
        <a:lt1>
          <a:srgbClr val="FFFFFF"/>
        </a:lt1>
        <a:dk2>
          <a:srgbClr val="666633"/>
        </a:dk2>
        <a:lt2>
          <a:srgbClr val="5F5F5F"/>
        </a:lt2>
        <a:accent1>
          <a:srgbClr val="FFCC00"/>
        </a:accent1>
        <a:accent2>
          <a:srgbClr val="EFF0B2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D9D9A1"/>
        </a:accent6>
        <a:hlink>
          <a:srgbClr val="808000"/>
        </a:hlink>
        <a:folHlink>
          <a:srgbClr val="CC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atermark 3">
        <a:dk1>
          <a:srgbClr val="000000"/>
        </a:dk1>
        <a:lt1>
          <a:srgbClr val="FFFFFF"/>
        </a:lt1>
        <a:dk2>
          <a:srgbClr val="000000"/>
        </a:dk2>
        <a:lt2>
          <a:srgbClr val="666699"/>
        </a:lt2>
        <a:accent1>
          <a:srgbClr val="9BB0CB"/>
        </a:accent1>
        <a:accent2>
          <a:srgbClr val="D1E0CE"/>
        </a:accent2>
        <a:accent3>
          <a:srgbClr val="FFFFFF"/>
        </a:accent3>
        <a:accent4>
          <a:srgbClr val="000000"/>
        </a:accent4>
        <a:accent5>
          <a:srgbClr val="CBD4E2"/>
        </a:accent5>
        <a:accent6>
          <a:srgbClr val="BDCBBA"/>
        </a:accent6>
        <a:hlink>
          <a:srgbClr val="8EA642"/>
        </a:hlink>
        <a:folHlink>
          <a:srgbClr val="CC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atermark 4">
        <a:dk1>
          <a:srgbClr val="333300"/>
        </a:dk1>
        <a:lt1>
          <a:srgbClr val="FFFFCC"/>
        </a:lt1>
        <a:dk2>
          <a:srgbClr val="336600"/>
        </a:dk2>
        <a:lt2>
          <a:srgbClr val="FFFFCC"/>
        </a:lt2>
        <a:accent1>
          <a:srgbClr val="99CC00"/>
        </a:accent1>
        <a:accent2>
          <a:srgbClr val="669900"/>
        </a:accent2>
        <a:accent3>
          <a:srgbClr val="ADB8AA"/>
        </a:accent3>
        <a:accent4>
          <a:srgbClr val="DADAAE"/>
        </a:accent4>
        <a:accent5>
          <a:srgbClr val="CAE2AA"/>
        </a:accent5>
        <a:accent6>
          <a:srgbClr val="5C8A00"/>
        </a:accent6>
        <a:hlink>
          <a:srgbClr val="CC9900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atermark 5">
        <a:dk1>
          <a:srgbClr val="424458"/>
        </a:dk1>
        <a:lt1>
          <a:srgbClr val="FFFFFF"/>
        </a:lt1>
        <a:dk2>
          <a:srgbClr val="004A48"/>
        </a:dk2>
        <a:lt2>
          <a:srgbClr val="FFFFFF"/>
        </a:lt2>
        <a:accent1>
          <a:srgbClr val="83B200"/>
        </a:accent1>
        <a:accent2>
          <a:srgbClr val="006260"/>
        </a:accent2>
        <a:accent3>
          <a:srgbClr val="AAB1B1"/>
        </a:accent3>
        <a:accent4>
          <a:srgbClr val="DADADA"/>
        </a:accent4>
        <a:accent5>
          <a:srgbClr val="C1D5AA"/>
        </a:accent5>
        <a:accent6>
          <a:srgbClr val="005856"/>
        </a:accent6>
        <a:hlink>
          <a:srgbClr val="6666FF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atermark 6">
        <a:dk1>
          <a:srgbClr val="000000"/>
        </a:dk1>
        <a:lt1>
          <a:srgbClr val="FFFFFF"/>
        </a:lt1>
        <a:dk2>
          <a:srgbClr val="1C2046"/>
        </a:dk2>
        <a:lt2>
          <a:srgbClr val="FFFFFF"/>
        </a:lt2>
        <a:accent1>
          <a:srgbClr val="00CCFF"/>
        </a:accent1>
        <a:accent2>
          <a:srgbClr val="2D226E"/>
        </a:accent2>
        <a:accent3>
          <a:srgbClr val="ABABB0"/>
        </a:accent3>
        <a:accent4>
          <a:srgbClr val="DADADA"/>
        </a:accent4>
        <a:accent5>
          <a:srgbClr val="AAE2FF"/>
        </a:accent5>
        <a:accent6>
          <a:srgbClr val="281E63"/>
        </a:accent6>
        <a:hlink>
          <a:srgbClr val="666699"/>
        </a:hlink>
        <a:folHlink>
          <a:srgbClr val="99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atermark 7">
        <a:dk1>
          <a:srgbClr val="424458"/>
        </a:dk1>
        <a:lt1>
          <a:srgbClr val="FFFFFF"/>
        </a:lt1>
        <a:dk2>
          <a:srgbClr val="000066"/>
        </a:dk2>
        <a:lt2>
          <a:srgbClr val="FFFFFF"/>
        </a:lt2>
        <a:accent1>
          <a:srgbClr val="6666FF"/>
        </a:accent1>
        <a:accent2>
          <a:srgbClr val="333399"/>
        </a:accent2>
        <a:accent3>
          <a:srgbClr val="AAAAB8"/>
        </a:accent3>
        <a:accent4>
          <a:srgbClr val="DADADA"/>
        </a:accent4>
        <a:accent5>
          <a:srgbClr val="B8B8FF"/>
        </a:accent5>
        <a:accent6>
          <a:srgbClr val="2D2D8A"/>
        </a:accent6>
        <a:hlink>
          <a:srgbClr val="FF9900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atermark 8">
        <a:dk1>
          <a:srgbClr val="1C1C1C"/>
        </a:dk1>
        <a:lt1>
          <a:srgbClr val="FFFFCC"/>
        </a:lt1>
        <a:dk2>
          <a:srgbClr val="390B20"/>
        </a:dk2>
        <a:lt2>
          <a:srgbClr val="FFFFCC"/>
        </a:lt2>
        <a:accent1>
          <a:srgbClr val="FF916F"/>
        </a:accent1>
        <a:accent2>
          <a:srgbClr val="561450"/>
        </a:accent2>
        <a:accent3>
          <a:srgbClr val="AEAAAB"/>
        </a:accent3>
        <a:accent4>
          <a:srgbClr val="DADAAE"/>
        </a:accent4>
        <a:accent5>
          <a:srgbClr val="FFC7BB"/>
        </a:accent5>
        <a:accent6>
          <a:srgbClr val="4D1148"/>
        </a:accent6>
        <a:hlink>
          <a:srgbClr val="637D95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atermark 9">
        <a:dk1>
          <a:srgbClr val="4C0000"/>
        </a:dk1>
        <a:lt1>
          <a:srgbClr val="FFFFFF"/>
        </a:lt1>
        <a:dk2>
          <a:srgbClr val="722104"/>
        </a:dk2>
        <a:lt2>
          <a:srgbClr val="FFFFFF"/>
        </a:lt2>
        <a:accent1>
          <a:srgbClr val="CC6600"/>
        </a:accent1>
        <a:accent2>
          <a:srgbClr val="8A2E00"/>
        </a:accent2>
        <a:accent3>
          <a:srgbClr val="BCABAA"/>
        </a:accent3>
        <a:accent4>
          <a:srgbClr val="DADADA"/>
        </a:accent4>
        <a:accent5>
          <a:srgbClr val="E2B8AA"/>
        </a:accent5>
        <a:accent6>
          <a:srgbClr val="7D2900"/>
        </a:accent6>
        <a:hlink>
          <a:srgbClr val="FFCC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篮球</Template>
  <TotalTime>1451</TotalTime>
  <Words>784</Words>
  <Application>Microsoft Macintosh PowerPoint</Application>
  <PresentationFormat>全屏显示(4:3)</PresentationFormat>
  <Paragraphs>154</Paragraphs>
  <Slides>22</Slides>
  <Notes>0</Notes>
  <HiddenSlides>0</HiddenSlides>
  <MMClips>3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5</vt:i4>
      </vt:variant>
      <vt:variant>
        <vt:lpstr>幻灯片标题</vt:lpstr>
      </vt:variant>
      <vt:variant>
        <vt:i4>22</vt:i4>
      </vt:variant>
    </vt:vector>
  </HeadingPairs>
  <TitlesOfParts>
    <vt:vector size="35" baseType="lpstr">
      <vt:lpstr>Comic Sans MS</vt:lpstr>
      <vt:lpstr>Franklin Gothic Medium</vt:lpstr>
      <vt:lpstr>GungsuhChe</vt:lpstr>
      <vt:lpstr>MS UI Gothic</vt:lpstr>
      <vt:lpstr>Times New Roman</vt:lpstr>
      <vt:lpstr>Wingdings</vt:lpstr>
      <vt:lpstr>宋体</vt:lpstr>
      <vt:lpstr>Arial</vt:lpstr>
      <vt:lpstr>默认设计模板</vt:lpstr>
      <vt:lpstr>上课啦</vt:lpstr>
      <vt:lpstr>篮球</vt:lpstr>
      <vt:lpstr>Crayons</vt:lpstr>
      <vt:lpstr>Watermark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15.0027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微软用户</dc:creator>
  <cp:lastModifiedBy>Microsoft Office 用户</cp:lastModifiedBy>
  <cp:revision>161</cp:revision>
  <dcterms:created xsi:type="dcterms:W3CDTF">2009-03-06T14:30:01Z</dcterms:created>
  <dcterms:modified xsi:type="dcterms:W3CDTF">2018-07-20T06:47:38Z</dcterms:modified>
</cp:coreProperties>
</file>